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3" r:id="rId6"/>
    <p:sldId id="264" r:id="rId7"/>
    <p:sldId id="269" r:id="rId8"/>
    <p:sldId id="268" r:id="rId9"/>
    <p:sldId id="259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24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316BA-1FF8-4F14-8E08-61290FEAA0A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457AE-5081-4BDF-ACB4-62E0DA8BA41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main.py </a:t>
          </a:r>
          <a:r>
            <a:rPr lang="fr-FR" b="1">
              <a:latin typeface="Aptos Display" panose="020F0302020204030204"/>
            </a:rPr>
            <a:t>:</a:t>
          </a:r>
          <a:r>
            <a:rPr lang="fr-FR">
              <a:latin typeface="Aptos Display" panose="020F0302020204030204"/>
            </a:rPr>
            <a:t> Fichier</a:t>
          </a:r>
          <a:r>
            <a:rPr lang="fr-FR"/>
            <a:t> principal qui contient la fonction </a:t>
          </a:r>
          <a:r>
            <a:rPr lang="fr-FR" b="1" err="1"/>
            <a:t>run_main</a:t>
          </a:r>
          <a:r>
            <a:rPr lang="fr-FR"/>
            <a:t> qui exécute le programme.</a:t>
          </a:r>
          <a:endParaRPr lang="en-US">
            <a:latin typeface="Aptos Display" panose="020F0302020204030204"/>
          </a:endParaRPr>
        </a:p>
      </dgm:t>
    </dgm:pt>
    <dgm:pt modelId="{01C508CF-B722-456B-8CE3-4BD45AEDE8AA}" type="parTrans" cxnId="{1518CC68-3F13-4B03-826D-C218D9AF8C42}">
      <dgm:prSet/>
      <dgm:spPr/>
      <dgm:t>
        <a:bodyPr/>
        <a:lstStyle/>
        <a:p>
          <a:endParaRPr lang="en-US"/>
        </a:p>
      </dgm:t>
    </dgm:pt>
    <dgm:pt modelId="{E1104A0B-9672-4088-A7E6-4DAE7E92E0C4}" type="sibTrans" cxnId="{1518CC68-3F13-4B03-826D-C218D9AF8C42}">
      <dgm:prSet/>
      <dgm:spPr/>
      <dgm:t>
        <a:bodyPr/>
        <a:lstStyle/>
        <a:p>
          <a:endParaRPr lang="en-US"/>
        </a:p>
      </dgm:t>
    </dgm:pt>
    <dgm:pt modelId="{EB77B4D9-9FF5-4778-BF5D-7E62EC66671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>
              <a:latin typeface="Calibri"/>
              <a:ea typeface="Calibri"/>
              <a:cs typeface="Calibri"/>
            </a:rPr>
            <a:t>data.py : </a:t>
          </a:r>
          <a:r>
            <a:rPr lang="fr-FR">
              <a:latin typeface="Calibri"/>
              <a:ea typeface="Calibri"/>
              <a:cs typeface="Calibri"/>
            </a:rPr>
            <a:t>Ce fichier regroupe toutes les </a:t>
          </a:r>
          <a:r>
            <a:rPr lang="fr-FR" b="1">
              <a:latin typeface="Calibri"/>
              <a:ea typeface="Calibri"/>
              <a:cs typeface="Calibri"/>
            </a:rPr>
            <a:t>variables </a:t>
          </a:r>
          <a:r>
            <a:rPr lang="fr-FR">
              <a:latin typeface="Calibri"/>
              <a:ea typeface="Calibri"/>
              <a:cs typeface="Calibri"/>
            </a:rPr>
            <a:t>du programme.</a:t>
          </a:r>
          <a:endParaRPr lang="en-US" b="0">
            <a:latin typeface="Aptos Display" panose="020F0302020204030204"/>
          </a:endParaRPr>
        </a:p>
      </dgm:t>
    </dgm:pt>
    <dgm:pt modelId="{29D8281A-5B52-46DD-9972-6711D2FA3900}" type="parTrans" cxnId="{DEC17A4F-333B-442F-A957-797B6D36B86D}">
      <dgm:prSet/>
      <dgm:spPr/>
      <dgm:t>
        <a:bodyPr/>
        <a:lstStyle/>
        <a:p>
          <a:endParaRPr lang="en-US"/>
        </a:p>
      </dgm:t>
    </dgm:pt>
    <dgm:pt modelId="{7AB5084C-5D7B-41C2-A9BE-F2FFFEDDE670}" type="sibTrans" cxnId="{DEC17A4F-333B-442F-A957-797B6D36B86D}">
      <dgm:prSet/>
      <dgm:spPr/>
      <dgm:t>
        <a:bodyPr/>
        <a:lstStyle/>
        <a:p>
          <a:endParaRPr lang="en-US"/>
        </a:p>
      </dgm:t>
    </dgm:pt>
    <dgm:pt modelId="{F57099BF-86C7-425C-A6E2-504575A8EF9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err="1">
              <a:latin typeface="Aptos Display" panose="020F0302020204030204"/>
            </a:rPr>
            <a:t>brouillon</a:t>
          </a:r>
          <a:r>
            <a:rPr lang="en-US" b="1">
              <a:latin typeface="Aptos Display" panose="020F0302020204030204"/>
            </a:rPr>
            <a:t> : </a:t>
          </a:r>
          <a:r>
            <a:rPr lang="en-US">
              <a:latin typeface="Aptos Display" panose="020F0302020204030204"/>
            </a:rPr>
            <a:t>Ce dossier </a:t>
          </a:r>
          <a:r>
            <a:rPr lang="en-US" err="1">
              <a:latin typeface="Aptos Display" panose="020F0302020204030204"/>
            </a:rPr>
            <a:t>comporte</a:t>
          </a:r>
          <a:r>
            <a:rPr lang="en-US">
              <a:latin typeface="Aptos Display" panose="020F0302020204030204"/>
            </a:rPr>
            <a:t> 1 </a:t>
          </a:r>
          <a:r>
            <a:rPr lang="en-US" err="1">
              <a:latin typeface="Aptos Display" panose="020F0302020204030204"/>
            </a:rPr>
            <a:t>fichier</a:t>
          </a:r>
          <a:r>
            <a:rPr lang="en-US">
              <a:latin typeface="Aptos Display" panose="020F0302020204030204"/>
            </a:rPr>
            <a:t> par </a:t>
          </a:r>
          <a:r>
            <a:rPr lang="en-US" err="1">
              <a:latin typeface="Aptos Display" panose="020F0302020204030204"/>
            </a:rPr>
            <a:t>personne</a:t>
          </a:r>
          <a:r>
            <a:rPr lang="en-US">
              <a:latin typeface="Aptos Display" panose="020F0302020204030204"/>
            </a:rPr>
            <a:t>, </a:t>
          </a:r>
          <a:r>
            <a:rPr lang="en-US" err="1">
              <a:latin typeface="Aptos Display" panose="020F0302020204030204"/>
            </a:rPr>
            <a:t>afin</a:t>
          </a:r>
          <a:r>
            <a:rPr lang="en-US">
              <a:latin typeface="Aptos Display" panose="020F0302020204030204"/>
            </a:rPr>
            <a:t> de </a:t>
          </a:r>
          <a:r>
            <a:rPr lang="en-US" err="1">
              <a:latin typeface="Aptos Display" panose="020F0302020204030204"/>
            </a:rPr>
            <a:t>travailler</a:t>
          </a:r>
          <a:r>
            <a:rPr lang="en-US">
              <a:latin typeface="Aptos Display" panose="020F0302020204030204"/>
            </a:rPr>
            <a:t> chacun de </a:t>
          </a:r>
          <a:r>
            <a:rPr lang="en-US" err="1">
              <a:latin typeface="Aptos Display" panose="020F0302020204030204"/>
            </a:rPr>
            <a:t>notre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coté</a:t>
          </a:r>
          <a:r>
            <a:rPr lang="en-US">
              <a:latin typeface="Aptos Display" panose="020F0302020204030204"/>
            </a:rPr>
            <a:t> </a:t>
          </a:r>
          <a:r>
            <a:rPr lang="en-US" b="1">
              <a:latin typeface="Aptos Display" panose="020F0302020204030204"/>
            </a:rPr>
            <a:t>sans se </a:t>
          </a:r>
          <a:r>
            <a:rPr lang="en-US" b="1" err="1">
              <a:latin typeface="Aptos Display" panose="020F0302020204030204"/>
            </a:rPr>
            <a:t>géner</a:t>
          </a:r>
          <a:endParaRPr lang="en-US" b="1">
            <a:latin typeface="Aptos Display" panose="020F0302020204030204"/>
          </a:endParaRPr>
        </a:p>
      </dgm:t>
    </dgm:pt>
    <dgm:pt modelId="{0765C99D-94EA-4428-A016-F5746E7C78B4}" type="parTrans" cxnId="{D5DD455E-A65F-4FC2-8CD8-EA9C79F464C0}">
      <dgm:prSet/>
      <dgm:spPr/>
      <dgm:t>
        <a:bodyPr/>
        <a:lstStyle/>
        <a:p>
          <a:endParaRPr lang="fr-FR"/>
        </a:p>
      </dgm:t>
    </dgm:pt>
    <dgm:pt modelId="{636E2E89-158F-406F-887F-550B0A6015E0}" type="sibTrans" cxnId="{D5DD455E-A65F-4FC2-8CD8-EA9C79F464C0}">
      <dgm:prSet/>
      <dgm:spPr/>
      <dgm:t>
        <a:bodyPr/>
        <a:lstStyle/>
        <a:p>
          <a:endParaRPr lang="fr-FR"/>
        </a:p>
      </dgm:t>
    </dgm:pt>
    <dgm:pt modelId="{54254335-BB61-4A47-8FC0-E93F9B80197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ptos Display" panose="020F0302020204030204"/>
            </a:rPr>
            <a:t>README.md :</a:t>
          </a:r>
          <a:r>
            <a:rPr lang="en-US">
              <a:latin typeface="Aptos Display" panose="020F0302020204030204"/>
            </a:rPr>
            <a:t> Ce </a:t>
          </a:r>
          <a:r>
            <a:rPr lang="en-US" err="1">
              <a:latin typeface="Aptos Display" panose="020F0302020204030204"/>
            </a:rPr>
            <a:t>fichier</a:t>
          </a:r>
          <a:r>
            <a:rPr lang="en-US">
              <a:latin typeface="Aptos Display" panose="020F0302020204030204"/>
            </a:rPr>
            <a:t> </a:t>
          </a:r>
          <a:r>
            <a:rPr lang="en-US" b="1" err="1">
              <a:latin typeface="Aptos Display" panose="020F0302020204030204"/>
            </a:rPr>
            <a:t>texte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décrit</a:t>
          </a:r>
          <a:r>
            <a:rPr lang="en-US">
              <a:latin typeface="Aptos Display" panose="020F0302020204030204"/>
            </a:rPr>
            <a:t> </a:t>
          </a:r>
          <a:r>
            <a:rPr lang="en-US" b="1" err="1">
              <a:latin typeface="Aptos Display" panose="020F0302020204030204"/>
            </a:rPr>
            <a:t>l'organisation</a:t>
          </a:r>
          <a:r>
            <a:rPr lang="en-US">
              <a:latin typeface="Aptos Display" panose="020F0302020204030204"/>
            </a:rPr>
            <a:t> et </a:t>
          </a:r>
          <a:r>
            <a:rPr lang="en-US" b="1" err="1">
              <a:latin typeface="Aptos Display" panose="020F0302020204030204"/>
            </a:rPr>
            <a:t>l'utilisation</a:t>
          </a:r>
          <a:r>
            <a:rPr lang="en-US">
              <a:latin typeface="Aptos Display" panose="020F0302020204030204"/>
            </a:rPr>
            <a:t> du </a:t>
          </a:r>
          <a:r>
            <a:rPr lang="en-US" err="1">
              <a:latin typeface="Aptos Display" panose="020F0302020204030204"/>
            </a:rPr>
            <a:t>programme</a:t>
          </a:r>
          <a:endParaRPr lang="en-US">
            <a:latin typeface="Aptos Display" panose="020F0302020204030204"/>
          </a:endParaRPr>
        </a:p>
      </dgm:t>
    </dgm:pt>
    <dgm:pt modelId="{545E75A8-5B69-4096-81B5-3E3F3710D522}" type="parTrans" cxnId="{1227100E-3F45-4F57-AEB5-F9E1DDDFB45C}">
      <dgm:prSet/>
      <dgm:spPr/>
      <dgm:t>
        <a:bodyPr/>
        <a:lstStyle/>
        <a:p>
          <a:endParaRPr lang="fr-FR"/>
        </a:p>
      </dgm:t>
    </dgm:pt>
    <dgm:pt modelId="{80D77C2E-389D-4D1E-9917-78EDFBB860E0}" type="sibTrans" cxnId="{1227100E-3F45-4F57-AEB5-F9E1DDDFB45C}">
      <dgm:prSet/>
      <dgm:spPr/>
      <dgm:t>
        <a:bodyPr/>
        <a:lstStyle/>
        <a:p>
          <a:endParaRPr lang="fr-FR"/>
        </a:p>
      </dgm:t>
    </dgm:pt>
    <dgm:pt modelId="{3D05EF9E-9F56-46F2-AD43-960B54E1619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ptos Display" panose="020F0302020204030204"/>
            </a:rPr>
            <a:t>tools :</a:t>
          </a:r>
          <a:r>
            <a:rPr lang="en-US">
              <a:latin typeface="Aptos Display" panose="020F0302020204030204"/>
            </a:rPr>
            <a:t> Ce dossier </a:t>
          </a:r>
          <a:r>
            <a:rPr lang="en-US" err="1">
              <a:latin typeface="Aptos Display" panose="020F0302020204030204"/>
            </a:rPr>
            <a:t>regroupe</a:t>
          </a:r>
          <a:r>
            <a:rPr lang="en-US">
              <a:latin typeface="Aptos Display" panose="020F0302020204030204"/>
            </a:rPr>
            <a:t> les </a:t>
          </a:r>
          <a:r>
            <a:rPr lang="en-US" b="1" err="1">
              <a:latin typeface="Aptos Display" panose="020F0302020204030204"/>
            </a:rPr>
            <a:t>différents</a:t>
          </a:r>
          <a:r>
            <a:rPr lang="en-US" b="1">
              <a:latin typeface="Aptos Display" panose="020F0302020204030204"/>
            </a:rPr>
            <a:t> </a:t>
          </a:r>
          <a:r>
            <a:rPr lang="en-US" b="1" err="1">
              <a:latin typeface="Aptos Display" panose="020F0302020204030204"/>
            </a:rPr>
            <a:t>fichiers</a:t>
          </a:r>
          <a:r>
            <a:rPr lang="en-US">
              <a:latin typeface="Aptos Display" panose="020F0302020204030204"/>
            </a:rPr>
            <a:t> tools </a:t>
          </a:r>
          <a:r>
            <a:rPr lang="en-US" err="1">
              <a:latin typeface="Aptos Display" panose="020F0302020204030204"/>
            </a:rPr>
            <a:t>contenant</a:t>
          </a:r>
          <a:r>
            <a:rPr lang="en-US">
              <a:latin typeface="Aptos Display" panose="020F0302020204030204"/>
            </a:rPr>
            <a:t> les </a:t>
          </a:r>
          <a:r>
            <a:rPr lang="en-US" b="1" err="1">
              <a:latin typeface="Aptos Display" panose="020F0302020204030204"/>
            </a:rPr>
            <a:t>fonctions</a:t>
          </a:r>
          <a:r>
            <a:rPr lang="en-US">
              <a:latin typeface="Aptos Display" panose="020F0302020204030204"/>
            </a:rPr>
            <a:t> du </a:t>
          </a:r>
          <a:r>
            <a:rPr lang="en-US" err="1">
              <a:latin typeface="Aptos Display" panose="020F0302020204030204"/>
            </a:rPr>
            <a:t>programme</a:t>
          </a:r>
          <a:r>
            <a:rPr lang="en-US">
              <a:latin typeface="Aptos Display" panose="020F0302020204030204"/>
            </a:rPr>
            <a:t> </a:t>
          </a:r>
          <a:endParaRPr lang="fr-FR"/>
        </a:p>
      </dgm:t>
    </dgm:pt>
    <dgm:pt modelId="{959294F0-425D-45EF-BB4D-C4E953E8D38F}" type="parTrans" cxnId="{2E2112F6-C677-490C-9713-E0A628C862C3}">
      <dgm:prSet/>
      <dgm:spPr/>
      <dgm:t>
        <a:bodyPr/>
        <a:lstStyle/>
        <a:p>
          <a:endParaRPr lang="fr-FR"/>
        </a:p>
      </dgm:t>
    </dgm:pt>
    <dgm:pt modelId="{0D60A851-0447-4C64-BE6E-04B007175F38}" type="sibTrans" cxnId="{2E2112F6-C677-490C-9713-E0A628C862C3}">
      <dgm:prSet/>
      <dgm:spPr/>
      <dgm:t>
        <a:bodyPr/>
        <a:lstStyle/>
        <a:p>
          <a:endParaRPr lang="fr-FR"/>
        </a:p>
      </dgm:t>
    </dgm:pt>
    <dgm:pt modelId="{CC6E9EED-C280-4ED2-AF65-592095AED787}" type="pres">
      <dgm:prSet presAssocID="{795316BA-1FF8-4F14-8E08-61290FEAA0AB}" presName="root" presStyleCnt="0">
        <dgm:presLayoutVars>
          <dgm:dir/>
          <dgm:resizeHandles val="exact"/>
        </dgm:presLayoutVars>
      </dgm:prSet>
      <dgm:spPr/>
    </dgm:pt>
    <dgm:pt modelId="{42E7EC3F-1480-4F3E-83B0-FF15E9B46F05}" type="pres">
      <dgm:prSet presAssocID="{AE6457AE-5081-4BDF-ACB4-62E0DA8BA413}" presName="compNode" presStyleCnt="0"/>
      <dgm:spPr/>
    </dgm:pt>
    <dgm:pt modelId="{F385BF22-E7CF-42B8-9A22-1785FCA3A26C}" type="pres">
      <dgm:prSet presAssocID="{AE6457AE-5081-4BDF-ACB4-62E0DA8BA413}" presName="bgRect" presStyleLbl="bgShp" presStyleIdx="0" presStyleCnt="5"/>
      <dgm:spPr/>
    </dgm:pt>
    <dgm:pt modelId="{DE017959-4463-4E75-8762-2ABC14AA4C71}" type="pres">
      <dgm:prSet presAssocID="{AE6457AE-5081-4BDF-ACB4-62E0DA8BA41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rminal Cmd avec un remplissage uni"/>
        </a:ext>
      </dgm:extLst>
    </dgm:pt>
    <dgm:pt modelId="{B0EFE828-879D-48E2-930D-F853497FECAB}" type="pres">
      <dgm:prSet presAssocID="{AE6457AE-5081-4BDF-ACB4-62E0DA8BA413}" presName="spaceRect" presStyleCnt="0"/>
      <dgm:spPr/>
    </dgm:pt>
    <dgm:pt modelId="{F1FD1369-A2B9-4865-A6A6-A74C2221C9EC}" type="pres">
      <dgm:prSet presAssocID="{AE6457AE-5081-4BDF-ACB4-62E0DA8BA413}" presName="parTx" presStyleLbl="revTx" presStyleIdx="0" presStyleCnt="5">
        <dgm:presLayoutVars>
          <dgm:chMax val="0"/>
          <dgm:chPref val="0"/>
        </dgm:presLayoutVars>
      </dgm:prSet>
      <dgm:spPr/>
    </dgm:pt>
    <dgm:pt modelId="{AB1771A6-0BBA-41B9-9472-2E5F12701553}" type="pres">
      <dgm:prSet presAssocID="{E1104A0B-9672-4088-A7E6-4DAE7E92E0C4}" presName="sibTrans" presStyleCnt="0"/>
      <dgm:spPr/>
    </dgm:pt>
    <dgm:pt modelId="{8EC2CC92-8376-47E4-AA9D-8AC12940D70D}" type="pres">
      <dgm:prSet presAssocID="{EB77B4D9-9FF5-4778-BF5D-7E62EC66671D}" presName="compNode" presStyleCnt="0"/>
      <dgm:spPr/>
    </dgm:pt>
    <dgm:pt modelId="{1F6F510C-78E1-4828-8AA5-B85D42BB0497}" type="pres">
      <dgm:prSet presAssocID="{EB77B4D9-9FF5-4778-BF5D-7E62EC66671D}" presName="bgRect" presStyleLbl="bgShp" presStyleIdx="1" presStyleCnt="5"/>
      <dgm:spPr/>
    </dgm:pt>
    <dgm:pt modelId="{69190389-B367-46FB-AC63-C0B70701178C}" type="pres">
      <dgm:prSet presAssocID="{EB77B4D9-9FF5-4778-BF5D-7E62EC6667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uage avec un remplissage uni"/>
        </a:ext>
      </dgm:extLst>
    </dgm:pt>
    <dgm:pt modelId="{B962A7FF-6098-45CD-99A6-105F3BB4828C}" type="pres">
      <dgm:prSet presAssocID="{EB77B4D9-9FF5-4778-BF5D-7E62EC66671D}" presName="spaceRect" presStyleCnt="0"/>
      <dgm:spPr/>
    </dgm:pt>
    <dgm:pt modelId="{9314A0A3-FB38-4691-96ED-817DC175A1EA}" type="pres">
      <dgm:prSet presAssocID="{EB77B4D9-9FF5-4778-BF5D-7E62EC66671D}" presName="parTx" presStyleLbl="revTx" presStyleIdx="1" presStyleCnt="5">
        <dgm:presLayoutVars>
          <dgm:chMax val="0"/>
          <dgm:chPref val="0"/>
        </dgm:presLayoutVars>
      </dgm:prSet>
      <dgm:spPr/>
    </dgm:pt>
    <dgm:pt modelId="{FCBA5443-13C8-422D-93A2-122F1A270F24}" type="pres">
      <dgm:prSet presAssocID="{7AB5084C-5D7B-41C2-A9BE-F2FFFEDDE670}" presName="sibTrans" presStyleCnt="0"/>
      <dgm:spPr/>
    </dgm:pt>
    <dgm:pt modelId="{2DFB6C07-633C-4270-B619-DBABFC822C69}" type="pres">
      <dgm:prSet presAssocID="{3D05EF9E-9F56-46F2-AD43-960B54E16194}" presName="compNode" presStyleCnt="0"/>
      <dgm:spPr/>
    </dgm:pt>
    <dgm:pt modelId="{9108C5B8-F20D-4A96-BD1E-C2EB1191DA93}" type="pres">
      <dgm:prSet presAssocID="{3D05EF9E-9F56-46F2-AD43-960B54E16194}" presName="bgRect" presStyleLbl="bgShp" presStyleIdx="2" presStyleCnt="5"/>
      <dgm:spPr/>
    </dgm:pt>
    <dgm:pt modelId="{60208FE8-9C35-4B7E-BD79-61CDF9A89D42}" type="pres">
      <dgm:prSet presAssocID="{3D05EF9E-9F56-46F2-AD43-960B54E1619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utils avec un remplissage uni"/>
        </a:ext>
      </dgm:extLst>
    </dgm:pt>
    <dgm:pt modelId="{267AB268-877F-4A7B-999F-342AD60B528C}" type="pres">
      <dgm:prSet presAssocID="{3D05EF9E-9F56-46F2-AD43-960B54E16194}" presName="spaceRect" presStyleCnt="0"/>
      <dgm:spPr/>
    </dgm:pt>
    <dgm:pt modelId="{F2A499A3-FA03-4A10-9FC2-0A38A06CBE85}" type="pres">
      <dgm:prSet presAssocID="{3D05EF9E-9F56-46F2-AD43-960B54E16194}" presName="parTx" presStyleLbl="revTx" presStyleIdx="2" presStyleCnt="5">
        <dgm:presLayoutVars>
          <dgm:chMax val="0"/>
          <dgm:chPref val="0"/>
        </dgm:presLayoutVars>
      </dgm:prSet>
      <dgm:spPr/>
    </dgm:pt>
    <dgm:pt modelId="{AED8AE65-F991-45CC-89D8-2C7C1A61D0A2}" type="pres">
      <dgm:prSet presAssocID="{0D60A851-0447-4C64-BE6E-04B007175F38}" presName="sibTrans" presStyleCnt="0"/>
      <dgm:spPr/>
    </dgm:pt>
    <dgm:pt modelId="{C66EC793-BCA0-4005-A9AD-BFF85425442B}" type="pres">
      <dgm:prSet presAssocID="{F57099BF-86C7-425C-A6E2-504575A8EF93}" presName="compNode" presStyleCnt="0"/>
      <dgm:spPr/>
    </dgm:pt>
    <dgm:pt modelId="{CF2246F2-A058-45BA-B2F8-9EE2BD9E6A28}" type="pres">
      <dgm:prSet presAssocID="{F57099BF-86C7-425C-A6E2-504575A8EF93}" presName="bgRect" presStyleLbl="bgShp" presStyleIdx="3" presStyleCnt="5"/>
      <dgm:spPr/>
    </dgm:pt>
    <dgm:pt modelId="{010672BB-19A3-46EA-BB9A-35FBB5236911}" type="pres">
      <dgm:prSet presAssocID="{F57099BF-86C7-425C-A6E2-504575A8EF9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ylo avec un remplissage uni"/>
        </a:ext>
      </dgm:extLst>
    </dgm:pt>
    <dgm:pt modelId="{591BCFF0-5BDB-49E9-BA2F-05F1691EB24E}" type="pres">
      <dgm:prSet presAssocID="{F57099BF-86C7-425C-A6E2-504575A8EF93}" presName="spaceRect" presStyleCnt="0"/>
      <dgm:spPr/>
    </dgm:pt>
    <dgm:pt modelId="{D0F91419-6D79-47CA-B82A-63C2AFD4B42D}" type="pres">
      <dgm:prSet presAssocID="{F57099BF-86C7-425C-A6E2-504575A8EF93}" presName="parTx" presStyleLbl="revTx" presStyleIdx="3" presStyleCnt="5">
        <dgm:presLayoutVars>
          <dgm:chMax val="0"/>
          <dgm:chPref val="0"/>
        </dgm:presLayoutVars>
      </dgm:prSet>
      <dgm:spPr/>
    </dgm:pt>
    <dgm:pt modelId="{3E506CD1-E561-4A14-AD03-58DBAB71FE4B}" type="pres">
      <dgm:prSet presAssocID="{636E2E89-158F-406F-887F-550B0A6015E0}" presName="sibTrans" presStyleCnt="0"/>
      <dgm:spPr/>
    </dgm:pt>
    <dgm:pt modelId="{241DCB87-AEDF-44AC-81A2-48C970BA9EC7}" type="pres">
      <dgm:prSet presAssocID="{54254335-BB61-4A47-8FC0-E93F9B801972}" presName="compNode" presStyleCnt="0"/>
      <dgm:spPr/>
    </dgm:pt>
    <dgm:pt modelId="{038498BE-2F03-449E-A8D1-03119E6B5281}" type="pres">
      <dgm:prSet presAssocID="{54254335-BB61-4A47-8FC0-E93F9B801972}" presName="bgRect" presStyleLbl="bgShp" presStyleIdx="4" presStyleCnt="5"/>
      <dgm:spPr/>
    </dgm:pt>
    <dgm:pt modelId="{FBB34A9E-39B6-4AB6-BD78-E92175FAE494}" type="pres">
      <dgm:prSet presAssocID="{54254335-BB61-4A47-8FC0-E93F9B80197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ormations contour"/>
        </a:ext>
      </dgm:extLst>
    </dgm:pt>
    <dgm:pt modelId="{173F5B90-8BCC-4239-91AB-C178F844B944}" type="pres">
      <dgm:prSet presAssocID="{54254335-BB61-4A47-8FC0-E93F9B801972}" presName="spaceRect" presStyleCnt="0"/>
      <dgm:spPr/>
    </dgm:pt>
    <dgm:pt modelId="{547FDA31-E95B-4E9E-A009-4C895B26F3EA}" type="pres">
      <dgm:prSet presAssocID="{54254335-BB61-4A47-8FC0-E93F9B80197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B272202-8E5F-40E9-BC17-B093E84826E7}" type="presOf" srcId="{54254335-BB61-4A47-8FC0-E93F9B801972}" destId="{547FDA31-E95B-4E9E-A009-4C895B26F3EA}" srcOrd="0" destOrd="0" presId="urn:microsoft.com/office/officeart/2018/2/layout/IconVerticalSolidList"/>
    <dgm:cxn modelId="{4CDFB40B-205A-4D1A-9182-0963006C8402}" type="presOf" srcId="{F57099BF-86C7-425C-A6E2-504575A8EF93}" destId="{D0F91419-6D79-47CA-B82A-63C2AFD4B42D}" srcOrd="0" destOrd="0" presId="urn:microsoft.com/office/officeart/2018/2/layout/IconVerticalSolidList"/>
    <dgm:cxn modelId="{1227100E-3F45-4F57-AEB5-F9E1DDDFB45C}" srcId="{795316BA-1FF8-4F14-8E08-61290FEAA0AB}" destId="{54254335-BB61-4A47-8FC0-E93F9B801972}" srcOrd="4" destOrd="0" parTransId="{545E75A8-5B69-4096-81B5-3E3F3710D522}" sibTransId="{80D77C2E-389D-4D1E-9917-78EDFBB860E0}"/>
    <dgm:cxn modelId="{C66EC81B-1311-4ADA-BDF9-7220F683CB7C}" type="presOf" srcId="{795316BA-1FF8-4F14-8E08-61290FEAA0AB}" destId="{CC6E9EED-C280-4ED2-AF65-592095AED787}" srcOrd="0" destOrd="0" presId="urn:microsoft.com/office/officeart/2018/2/layout/IconVerticalSolidList"/>
    <dgm:cxn modelId="{D5DD455E-A65F-4FC2-8CD8-EA9C79F464C0}" srcId="{795316BA-1FF8-4F14-8E08-61290FEAA0AB}" destId="{F57099BF-86C7-425C-A6E2-504575A8EF93}" srcOrd="3" destOrd="0" parTransId="{0765C99D-94EA-4428-A016-F5746E7C78B4}" sibTransId="{636E2E89-158F-406F-887F-550B0A6015E0}"/>
    <dgm:cxn modelId="{1518CC68-3F13-4B03-826D-C218D9AF8C42}" srcId="{795316BA-1FF8-4F14-8E08-61290FEAA0AB}" destId="{AE6457AE-5081-4BDF-ACB4-62E0DA8BA413}" srcOrd="0" destOrd="0" parTransId="{01C508CF-B722-456B-8CE3-4BD45AEDE8AA}" sibTransId="{E1104A0B-9672-4088-A7E6-4DAE7E92E0C4}"/>
    <dgm:cxn modelId="{DEC17A4F-333B-442F-A957-797B6D36B86D}" srcId="{795316BA-1FF8-4F14-8E08-61290FEAA0AB}" destId="{EB77B4D9-9FF5-4778-BF5D-7E62EC66671D}" srcOrd="1" destOrd="0" parTransId="{29D8281A-5B52-46DD-9972-6711D2FA3900}" sibTransId="{7AB5084C-5D7B-41C2-A9BE-F2FFFEDDE670}"/>
    <dgm:cxn modelId="{8955D570-FA28-4A00-BD1E-5DC0319A2580}" type="presOf" srcId="{3D05EF9E-9F56-46F2-AD43-960B54E16194}" destId="{F2A499A3-FA03-4A10-9FC2-0A38A06CBE85}" srcOrd="0" destOrd="0" presId="urn:microsoft.com/office/officeart/2018/2/layout/IconVerticalSolidList"/>
    <dgm:cxn modelId="{E5DA188A-A759-4CA2-B4D4-5506DC6E6003}" type="presOf" srcId="{AE6457AE-5081-4BDF-ACB4-62E0DA8BA413}" destId="{F1FD1369-A2B9-4865-A6A6-A74C2221C9EC}" srcOrd="0" destOrd="0" presId="urn:microsoft.com/office/officeart/2018/2/layout/IconVerticalSolidList"/>
    <dgm:cxn modelId="{8926D6E3-F9D1-4F87-ACE7-B56355865FFD}" type="presOf" srcId="{EB77B4D9-9FF5-4778-BF5D-7E62EC66671D}" destId="{9314A0A3-FB38-4691-96ED-817DC175A1EA}" srcOrd="0" destOrd="0" presId="urn:microsoft.com/office/officeart/2018/2/layout/IconVerticalSolidList"/>
    <dgm:cxn modelId="{2E2112F6-C677-490C-9713-E0A628C862C3}" srcId="{795316BA-1FF8-4F14-8E08-61290FEAA0AB}" destId="{3D05EF9E-9F56-46F2-AD43-960B54E16194}" srcOrd="2" destOrd="0" parTransId="{959294F0-425D-45EF-BB4D-C4E953E8D38F}" sibTransId="{0D60A851-0447-4C64-BE6E-04B007175F38}"/>
    <dgm:cxn modelId="{B67D60A5-7C64-430E-8135-3CBF9C295231}" type="presParOf" srcId="{CC6E9EED-C280-4ED2-AF65-592095AED787}" destId="{42E7EC3F-1480-4F3E-83B0-FF15E9B46F05}" srcOrd="0" destOrd="0" presId="urn:microsoft.com/office/officeart/2018/2/layout/IconVerticalSolidList"/>
    <dgm:cxn modelId="{21C4FF07-AD4D-4AD0-A0B8-CA9215D2C129}" type="presParOf" srcId="{42E7EC3F-1480-4F3E-83B0-FF15E9B46F05}" destId="{F385BF22-E7CF-42B8-9A22-1785FCA3A26C}" srcOrd="0" destOrd="0" presId="urn:microsoft.com/office/officeart/2018/2/layout/IconVerticalSolidList"/>
    <dgm:cxn modelId="{177281C1-2AFD-4C04-9499-527FD74AF3C0}" type="presParOf" srcId="{42E7EC3F-1480-4F3E-83B0-FF15E9B46F05}" destId="{DE017959-4463-4E75-8762-2ABC14AA4C71}" srcOrd="1" destOrd="0" presId="urn:microsoft.com/office/officeart/2018/2/layout/IconVerticalSolidList"/>
    <dgm:cxn modelId="{1DAF5BC1-C72D-4D6A-8C08-C64BBB6AEA98}" type="presParOf" srcId="{42E7EC3F-1480-4F3E-83B0-FF15E9B46F05}" destId="{B0EFE828-879D-48E2-930D-F853497FECAB}" srcOrd="2" destOrd="0" presId="urn:microsoft.com/office/officeart/2018/2/layout/IconVerticalSolidList"/>
    <dgm:cxn modelId="{3483C888-860E-4852-A0AF-50D4346D4F9B}" type="presParOf" srcId="{42E7EC3F-1480-4F3E-83B0-FF15E9B46F05}" destId="{F1FD1369-A2B9-4865-A6A6-A74C2221C9EC}" srcOrd="3" destOrd="0" presId="urn:microsoft.com/office/officeart/2018/2/layout/IconVerticalSolidList"/>
    <dgm:cxn modelId="{48D5F9A3-A51D-41F5-A087-A1FF30A12148}" type="presParOf" srcId="{CC6E9EED-C280-4ED2-AF65-592095AED787}" destId="{AB1771A6-0BBA-41B9-9472-2E5F12701553}" srcOrd="1" destOrd="0" presId="urn:microsoft.com/office/officeart/2018/2/layout/IconVerticalSolidList"/>
    <dgm:cxn modelId="{0F10423E-0066-46D6-9C6F-52A9DFC972F9}" type="presParOf" srcId="{CC6E9EED-C280-4ED2-AF65-592095AED787}" destId="{8EC2CC92-8376-47E4-AA9D-8AC12940D70D}" srcOrd="2" destOrd="0" presId="urn:microsoft.com/office/officeart/2018/2/layout/IconVerticalSolidList"/>
    <dgm:cxn modelId="{1C439AF9-200D-425B-BBDE-059ED0D858E8}" type="presParOf" srcId="{8EC2CC92-8376-47E4-AA9D-8AC12940D70D}" destId="{1F6F510C-78E1-4828-8AA5-B85D42BB0497}" srcOrd="0" destOrd="0" presId="urn:microsoft.com/office/officeart/2018/2/layout/IconVerticalSolidList"/>
    <dgm:cxn modelId="{B198E8D4-4823-489A-8E35-B769BC5F470B}" type="presParOf" srcId="{8EC2CC92-8376-47E4-AA9D-8AC12940D70D}" destId="{69190389-B367-46FB-AC63-C0B70701178C}" srcOrd="1" destOrd="0" presId="urn:microsoft.com/office/officeart/2018/2/layout/IconVerticalSolidList"/>
    <dgm:cxn modelId="{E34475DC-34BE-48D0-A052-308A7778EFF4}" type="presParOf" srcId="{8EC2CC92-8376-47E4-AA9D-8AC12940D70D}" destId="{B962A7FF-6098-45CD-99A6-105F3BB4828C}" srcOrd="2" destOrd="0" presId="urn:microsoft.com/office/officeart/2018/2/layout/IconVerticalSolidList"/>
    <dgm:cxn modelId="{33927016-B212-4D12-B5EA-E364D01FB9EF}" type="presParOf" srcId="{8EC2CC92-8376-47E4-AA9D-8AC12940D70D}" destId="{9314A0A3-FB38-4691-96ED-817DC175A1EA}" srcOrd="3" destOrd="0" presId="urn:microsoft.com/office/officeart/2018/2/layout/IconVerticalSolidList"/>
    <dgm:cxn modelId="{5598FDFB-8A54-4872-94D5-130EB2679140}" type="presParOf" srcId="{CC6E9EED-C280-4ED2-AF65-592095AED787}" destId="{FCBA5443-13C8-422D-93A2-122F1A270F24}" srcOrd="3" destOrd="0" presId="urn:microsoft.com/office/officeart/2018/2/layout/IconVerticalSolidList"/>
    <dgm:cxn modelId="{294F50A1-4B3B-40B5-A939-01B3D7F85BB6}" type="presParOf" srcId="{CC6E9EED-C280-4ED2-AF65-592095AED787}" destId="{2DFB6C07-633C-4270-B619-DBABFC822C69}" srcOrd="4" destOrd="0" presId="urn:microsoft.com/office/officeart/2018/2/layout/IconVerticalSolidList"/>
    <dgm:cxn modelId="{ECA96FC2-9B94-4412-9FFF-8C7604C09B21}" type="presParOf" srcId="{2DFB6C07-633C-4270-B619-DBABFC822C69}" destId="{9108C5B8-F20D-4A96-BD1E-C2EB1191DA93}" srcOrd="0" destOrd="0" presId="urn:microsoft.com/office/officeart/2018/2/layout/IconVerticalSolidList"/>
    <dgm:cxn modelId="{8EDCE3A6-5B64-49C6-9746-94E2A239108D}" type="presParOf" srcId="{2DFB6C07-633C-4270-B619-DBABFC822C69}" destId="{60208FE8-9C35-4B7E-BD79-61CDF9A89D42}" srcOrd="1" destOrd="0" presId="urn:microsoft.com/office/officeart/2018/2/layout/IconVerticalSolidList"/>
    <dgm:cxn modelId="{45CE1DB2-A4EA-42AA-A686-CD0FDEF76A04}" type="presParOf" srcId="{2DFB6C07-633C-4270-B619-DBABFC822C69}" destId="{267AB268-877F-4A7B-999F-342AD60B528C}" srcOrd="2" destOrd="0" presId="urn:microsoft.com/office/officeart/2018/2/layout/IconVerticalSolidList"/>
    <dgm:cxn modelId="{2895F0CA-7DB5-4D0F-AB9C-FE77A9A0D07F}" type="presParOf" srcId="{2DFB6C07-633C-4270-B619-DBABFC822C69}" destId="{F2A499A3-FA03-4A10-9FC2-0A38A06CBE85}" srcOrd="3" destOrd="0" presId="urn:microsoft.com/office/officeart/2018/2/layout/IconVerticalSolidList"/>
    <dgm:cxn modelId="{C1105581-9B1E-41FD-824A-1A7BD6CA325A}" type="presParOf" srcId="{CC6E9EED-C280-4ED2-AF65-592095AED787}" destId="{AED8AE65-F991-45CC-89D8-2C7C1A61D0A2}" srcOrd="5" destOrd="0" presId="urn:microsoft.com/office/officeart/2018/2/layout/IconVerticalSolidList"/>
    <dgm:cxn modelId="{FAFE2B43-6093-4F61-8883-F25A4F9105DE}" type="presParOf" srcId="{CC6E9EED-C280-4ED2-AF65-592095AED787}" destId="{C66EC793-BCA0-4005-A9AD-BFF85425442B}" srcOrd="6" destOrd="0" presId="urn:microsoft.com/office/officeart/2018/2/layout/IconVerticalSolidList"/>
    <dgm:cxn modelId="{D0FE0210-AA4A-47E4-AB42-88A619A9ADA5}" type="presParOf" srcId="{C66EC793-BCA0-4005-A9AD-BFF85425442B}" destId="{CF2246F2-A058-45BA-B2F8-9EE2BD9E6A28}" srcOrd="0" destOrd="0" presId="urn:microsoft.com/office/officeart/2018/2/layout/IconVerticalSolidList"/>
    <dgm:cxn modelId="{9F88CADB-180D-4585-A819-FEA0FED89EBD}" type="presParOf" srcId="{C66EC793-BCA0-4005-A9AD-BFF85425442B}" destId="{010672BB-19A3-46EA-BB9A-35FBB5236911}" srcOrd="1" destOrd="0" presId="urn:microsoft.com/office/officeart/2018/2/layout/IconVerticalSolidList"/>
    <dgm:cxn modelId="{0B9E888F-DAC7-4A57-977A-15DDA0FF1E1B}" type="presParOf" srcId="{C66EC793-BCA0-4005-A9AD-BFF85425442B}" destId="{591BCFF0-5BDB-49E9-BA2F-05F1691EB24E}" srcOrd="2" destOrd="0" presId="urn:microsoft.com/office/officeart/2018/2/layout/IconVerticalSolidList"/>
    <dgm:cxn modelId="{B1BE27F6-94CE-434C-9998-29085B965C7D}" type="presParOf" srcId="{C66EC793-BCA0-4005-A9AD-BFF85425442B}" destId="{D0F91419-6D79-47CA-B82A-63C2AFD4B42D}" srcOrd="3" destOrd="0" presId="urn:microsoft.com/office/officeart/2018/2/layout/IconVerticalSolidList"/>
    <dgm:cxn modelId="{6F86E794-4526-40D2-8B88-0ADCA8493A15}" type="presParOf" srcId="{CC6E9EED-C280-4ED2-AF65-592095AED787}" destId="{3E506CD1-E561-4A14-AD03-58DBAB71FE4B}" srcOrd="7" destOrd="0" presId="urn:microsoft.com/office/officeart/2018/2/layout/IconVerticalSolidList"/>
    <dgm:cxn modelId="{D125812C-4F78-4BEC-8322-AC2AA860AC5A}" type="presParOf" srcId="{CC6E9EED-C280-4ED2-AF65-592095AED787}" destId="{241DCB87-AEDF-44AC-81A2-48C970BA9EC7}" srcOrd="8" destOrd="0" presId="urn:microsoft.com/office/officeart/2018/2/layout/IconVerticalSolidList"/>
    <dgm:cxn modelId="{750C2A7F-19FC-4EA3-B841-19DFDFA8116B}" type="presParOf" srcId="{241DCB87-AEDF-44AC-81A2-48C970BA9EC7}" destId="{038498BE-2F03-449E-A8D1-03119E6B5281}" srcOrd="0" destOrd="0" presId="urn:microsoft.com/office/officeart/2018/2/layout/IconVerticalSolidList"/>
    <dgm:cxn modelId="{A597D69E-F4F7-49D9-8A4E-1D919B755540}" type="presParOf" srcId="{241DCB87-AEDF-44AC-81A2-48C970BA9EC7}" destId="{FBB34A9E-39B6-4AB6-BD78-E92175FAE494}" srcOrd="1" destOrd="0" presId="urn:microsoft.com/office/officeart/2018/2/layout/IconVerticalSolidList"/>
    <dgm:cxn modelId="{AC078022-50F5-4BAB-A326-1C5D43DD3E70}" type="presParOf" srcId="{241DCB87-AEDF-44AC-81A2-48C970BA9EC7}" destId="{173F5B90-8BCC-4239-91AB-C178F844B944}" srcOrd="2" destOrd="0" presId="urn:microsoft.com/office/officeart/2018/2/layout/IconVerticalSolidList"/>
    <dgm:cxn modelId="{1B49426E-20D6-44E1-AEBA-52F09B19BCA5}" type="presParOf" srcId="{241DCB87-AEDF-44AC-81A2-48C970BA9EC7}" destId="{547FDA31-E95B-4E9E-A009-4C895B26F3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5316BA-1FF8-4F14-8E08-61290FEAA0A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34E8B9-FB1D-4C29-B113-F95FB4BFF3A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 b="1">
              <a:latin typeface="Aptos Display" panose="020F0302020204030204"/>
            </a:rPr>
            <a:t>__init__.py </a:t>
          </a:r>
          <a:r>
            <a:rPr lang="fr-FR">
              <a:latin typeface="Aptos Display" panose="020F0302020204030204"/>
            </a:rPr>
            <a:t>permet de centraliser les </a:t>
          </a:r>
          <a:r>
            <a:rPr lang="fr-FR" b="1">
              <a:latin typeface="Aptos Display" panose="020F0302020204030204"/>
            </a:rPr>
            <a:t>imports</a:t>
          </a:r>
          <a:r>
            <a:rPr lang="fr-FR">
              <a:latin typeface="Aptos Display" panose="020F0302020204030204"/>
            </a:rPr>
            <a:t> afin de simplifier l'importation dans </a:t>
          </a:r>
          <a:r>
            <a:rPr lang="fr-FR" b="1">
              <a:latin typeface="Aptos Display" panose="020F0302020204030204"/>
            </a:rPr>
            <a:t>main</a:t>
          </a:r>
          <a:endParaRPr lang="fr-FR" b="1"/>
        </a:p>
      </dgm:t>
    </dgm:pt>
    <dgm:pt modelId="{2918859B-75B5-41C9-8012-C2A7342070AE}" type="parTrans" cxnId="{47483A90-AB10-407B-9D6E-8C3C8F2781E8}">
      <dgm:prSet/>
      <dgm:spPr/>
      <dgm:t>
        <a:bodyPr/>
        <a:lstStyle/>
        <a:p>
          <a:endParaRPr lang="en-US"/>
        </a:p>
      </dgm:t>
    </dgm:pt>
    <dgm:pt modelId="{790B67C6-2B5D-4C5A-AD0D-D2848CF45F6E}" type="sibTrans" cxnId="{47483A90-AB10-407B-9D6E-8C3C8F2781E8}">
      <dgm:prSet/>
      <dgm:spPr/>
      <dgm:t>
        <a:bodyPr/>
        <a:lstStyle/>
        <a:p>
          <a:endParaRPr lang="en-US"/>
        </a:p>
      </dgm:t>
    </dgm:pt>
    <dgm:pt modelId="{C6B9FC6F-2C01-423A-B393-42F570A7117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 b="1">
              <a:latin typeface="Aptos Display" panose="020F0302020204030204"/>
            </a:rPr>
            <a:t>tools_ask_for.py </a:t>
          </a:r>
          <a:r>
            <a:rPr lang="fr-FR">
              <a:latin typeface="Aptos Display" panose="020F0302020204030204"/>
            </a:rPr>
            <a:t>stocke les différentes </a:t>
          </a:r>
          <a:r>
            <a:rPr lang="fr-FR" b="0">
              <a:latin typeface="Aptos Display" panose="020F0302020204030204"/>
            </a:rPr>
            <a:t>fonctions</a:t>
          </a:r>
          <a:r>
            <a:rPr lang="fr-FR">
              <a:latin typeface="Aptos Display" panose="020F0302020204030204"/>
            </a:rPr>
            <a:t> demandant des </a:t>
          </a:r>
          <a:r>
            <a:rPr lang="fr-FR" b="1">
              <a:latin typeface="Aptos Display" panose="020F0302020204030204"/>
            </a:rPr>
            <a:t>informations</a:t>
          </a:r>
          <a:r>
            <a:rPr lang="fr-FR">
              <a:latin typeface="Aptos Display" panose="020F0302020204030204"/>
            </a:rPr>
            <a:t> </a:t>
          </a:r>
          <a:r>
            <a:rPr lang="fr-FR" b="1">
              <a:latin typeface="Aptos Display" panose="020F0302020204030204"/>
            </a:rPr>
            <a:t>à</a:t>
          </a:r>
          <a:r>
            <a:rPr lang="fr-FR">
              <a:latin typeface="Aptos Display" panose="020F0302020204030204"/>
            </a:rPr>
            <a:t> </a:t>
          </a:r>
          <a:r>
            <a:rPr lang="fr-FR" b="1">
              <a:latin typeface="Aptos Display" panose="020F0302020204030204"/>
            </a:rPr>
            <a:t>l'utilisateur</a:t>
          </a:r>
        </a:p>
      </dgm:t>
    </dgm:pt>
    <dgm:pt modelId="{7DD1103B-ABC6-4EA2-92E4-03E17996EF27}" type="parTrans" cxnId="{F63D87DD-85DC-4DC2-BEF7-B39E7472FE53}">
      <dgm:prSet/>
      <dgm:spPr/>
    </dgm:pt>
    <dgm:pt modelId="{2BD57DA3-8EC2-4A07-A309-92AFD6B93B93}" type="sibTrans" cxnId="{F63D87DD-85DC-4DC2-BEF7-B39E7472FE53}">
      <dgm:prSet/>
      <dgm:spPr/>
    </dgm:pt>
    <dgm:pt modelId="{D6AB80FE-2836-473D-9C1C-F627260343A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 b="1">
              <a:latin typeface="Aptos Display" panose="020F0302020204030204"/>
            </a:rPr>
            <a:t>tools_convert.py</a:t>
          </a:r>
          <a:r>
            <a:rPr lang="fr-FR">
              <a:latin typeface="Aptos Display" panose="020F0302020204030204"/>
            </a:rPr>
            <a:t> contient les différentes fonctions qui permettent de </a:t>
          </a:r>
          <a:r>
            <a:rPr lang="fr-FR" b="1">
              <a:latin typeface="Aptos Display" panose="020F0302020204030204"/>
            </a:rPr>
            <a:t>convertir</a:t>
          </a:r>
          <a:r>
            <a:rPr lang="fr-FR">
              <a:latin typeface="Aptos Display" panose="020F0302020204030204"/>
            </a:rPr>
            <a:t> les valeurs d'une base à l'autre</a:t>
          </a:r>
        </a:p>
      </dgm:t>
    </dgm:pt>
    <dgm:pt modelId="{8A5ABB53-4298-4830-B721-74954A1BCC56}" type="parTrans" cxnId="{FA976394-22D5-42FD-9F8F-97EBF733CF2D}">
      <dgm:prSet/>
      <dgm:spPr/>
    </dgm:pt>
    <dgm:pt modelId="{BABB4BD7-4A0E-498A-A5F6-E3E4774F2F96}" type="sibTrans" cxnId="{FA976394-22D5-42FD-9F8F-97EBF733CF2D}">
      <dgm:prSet/>
      <dgm:spPr/>
    </dgm:pt>
    <dgm:pt modelId="{D2701E03-9447-4429-AB96-20B2F9C899B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 b="1">
              <a:latin typeface="Aptos Display" panose="020F0302020204030204"/>
            </a:rPr>
            <a:t>tools_side.py</a:t>
          </a:r>
          <a:r>
            <a:rPr lang="fr-FR">
              <a:latin typeface="Aptos Display" panose="020F0302020204030204"/>
            </a:rPr>
            <a:t> regroupe les fonctions </a:t>
          </a:r>
          <a:r>
            <a:rPr lang="fr-FR" b="1">
              <a:latin typeface="Aptos Display" panose="020F0302020204030204"/>
            </a:rPr>
            <a:t>annexe</a:t>
          </a:r>
          <a:r>
            <a:rPr lang="fr-FR">
              <a:latin typeface="Aptos Display" panose="020F0302020204030204"/>
            </a:rPr>
            <a:t>, dont celles permettant la </a:t>
          </a:r>
          <a:r>
            <a:rPr lang="fr-FR" b="1">
              <a:latin typeface="Aptos Display" panose="020F0302020204030204"/>
            </a:rPr>
            <a:t>vérification</a:t>
          </a:r>
          <a:r>
            <a:rPr lang="fr-FR">
              <a:latin typeface="Aptos Display" panose="020F0302020204030204"/>
            </a:rPr>
            <a:t> de la validité des </a:t>
          </a:r>
          <a:r>
            <a:rPr lang="fr-FR" b="1">
              <a:latin typeface="Aptos Display" panose="020F0302020204030204"/>
            </a:rPr>
            <a:t>valeurs</a:t>
          </a:r>
        </a:p>
      </dgm:t>
    </dgm:pt>
    <dgm:pt modelId="{D6AED4AD-2F1F-41B4-97F0-85698F4ACD92}" type="parTrans" cxnId="{F8F9FA68-EC61-43DE-BCFF-A46FF315A952}">
      <dgm:prSet/>
      <dgm:spPr/>
    </dgm:pt>
    <dgm:pt modelId="{B2683855-14A9-4864-9FD1-D35E8DCDEF22}" type="sibTrans" cxnId="{F8F9FA68-EC61-43DE-BCFF-A46FF315A952}">
      <dgm:prSet/>
      <dgm:spPr/>
    </dgm:pt>
    <dgm:pt modelId="{CC6E9EED-C280-4ED2-AF65-592095AED787}" type="pres">
      <dgm:prSet presAssocID="{795316BA-1FF8-4F14-8E08-61290FEAA0AB}" presName="root" presStyleCnt="0">
        <dgm:presLayoutVars>
          <dgm:dir/>
          <dgm:resizeHandles val="exact"/>
        </dgm:presLayoutVars>
      </dgm:prSet>
      <dgm:spPr/>
    </dgm:pt>
    <dgm:pt modelId="{67925DBE-6BCD-4F5C-A9D8-97FDEAD361BC}" type="pres">
      <dgm:prSet presAssocID="{8734E8B9-FB1D-4C29-B113-F95FB4BFF3A5}" presName="compNode" presStyleCnt="0"/>
      <dgm:spPr/>
    </dgm:pt>
    <dgm:pt modelId="{4ADED97E-5DA8-4422-8E47-69A3EFFC2730}" type="pres">
      <dgm:prSet presAssocID="{8734E8B9-FB1D-4C29-B113-F95FB4BFF3A5}" presName="bgRect" presStyleLbl="bgShp" presStyleIdx="0" presStyleCnt="4"/>
      <dgm:spPr/>
    </dgm:pt>
    <dgm:pt modelId="{357573D7-11FF-48BA-9BE0-A84F40DB9305}" type="pres">
      <dgm:prSet presAssocID="{8734E8B9-FB1D-4C29-B113-F95FB4BFF3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rer avec un remplissage uni"/>
        </a:ext>
      </dgm:extLst>
    </dgm:pt>
    <dgm:pt modelId="{E0011B10-C264-410D-8EF0-1F238E350A57}" type="pres">
      <dgm:prSet presAssocID="{8734E8B9-FB1D-4C29-B113-F95FB4BFF3A5}" presName="spaceRect" presStyleCnt="0"/>
      <dgm:spPr/>
    </dgm:pt>
    <dgm:pt modelId="{672FABF2-5898-4235-9961-9F1B59A3F14E}" type="pres">
      <dgm:prSet presAssocID="{8734E8B9-FB1D-4C29-B113-F95FB4BFF3A5}" presName="parTx" presStyleLbl="revTx" presStyleIdx="0" presStyleCnt="4">
        <dgm:presLayoutVars>
          <dgm:chMax val="0"/>
          <dgm:chPref val="0"/>
        </dgm:presLayoutVars>
      </dgm:prSet>
      <dgm:spPr/>
    </dgm:pt>
    <dgm:pt modelId="{BC59BE85-2BC1-4B81-80A7-F6B81269BE12}" type="pres">
      <dgm:prSet presAssocID="{790B67C6-2B5D-4C5A-AD0D-D2848CF45F6E}" presName="sibTrans" presStyleCnt="0"/>
      <dgm:spPr/>
    </dgm:pt>
    <dgm:pt modelId="{3CD2050B-8B23-49D1-9F06-662FF3B6A614}" type="pres">
      <dgm:prSet presAssocID="{C6B9FC6F-2C01-423A-B393-42F570A7117F}" presName="compNode" presStyleCnt="0"/>
      <dgm:spPr/>
    </dgm:pt>
    <dgm:pt modelId="{E062E555-1881-4F50-A46D-01312DBCA271}" type="pres">
      <dgm:prSet presAssocID="{C6B9FC6F-2C01-423A-B393-42F570A7117F}" presName="bgRect" presStyleLbl="bgShp" presStyleIdx="1" presStyleCnt="4"/>
      <dgm:spPr/>
    </dgm:pt>
    <dgm:pt modelId="{5A62B780-8D93-4C62-BBAA-7CFC3E0D83B5}" type="pres">
      <dgm:prSet presAssocID="{C6B9FC6F-2C01-423A-B393-42F570A7117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de avec un remplissage uni"/>
        </a:ext>
      </dgm:extLst>
    </dgm:pt>
    <dgm:pt modelId="{5A4A0F3C-3B20-49BC-BD6B-0D729E8A3F2B}" type="pres">
      <dgm:prSet presAssocID="{C6B9FC6F-2C01-423A-B393-42F570A7117F}" presName="spaceRect" presStyleCnt="0"/>
      <dgm:spPr/>
    </dgm:pt>
    <dgm:pt modelId="{AAD83BD2-699F-4214-A52D-B87C1CC8DB70}" type="pres">
      <dgm:prSet presAssocID="{C6B9FC6F-2C01-423A-B393-42F570A7117F}" presName="parTx" presStyleLbl="revTx" presStyleIdx="1" presStyleCnt="4">
        <dgm:presLayoutVars>
          <dgm:chMax val="0"/>
          <dgm:chPref val="0"/>
        </dgm:presLayoutVars>
      </dgm:prSet>
      <dgm:spPr/>
    </dgm:pt>
    <dgm:pt modelId="{890C2284-7377-4B69-A042-D747C7879F91}" type="pres">
      <dgm:prSet presAssocID="{2BD57DA3-8EC2-4A07-A309-92AFD6B93B93}" presName="sibTrans" presStyleCnt="0"/>
      <dgm:spPr/>
    </dgm:pt>
    <dgm:pt modelId="{217A7A37-D2A8-4127-80ED-51594E507C92}" type="pres">
      <dgm:prSet presAssocID="{D6AB80FE-2836-473D-9C1C-F627260343A2}" presName="compNode" presStyleCnt="0"/>
      <dgm:spPr/>
    </dgm:pt>
    <dgm:pt modelId="{9407B72B-9C78-4257-8698-E53BEB9B8AD6}" type="pres">
      <dgm:prSet presAssocID="{D6AB80FE-2836-473D-9C1C-F627260343A2}" presName="bgRect" presStyleLbl="bgShp" presStyleIdx="2" presStyleCnt="4"/>
      <dgm:spPr/>
    </dgm:pt>
    <dgm:pt modelId="{E714F584-65C1-457B-892F-732F0D1B9622}" type="pres">
      <dgm:prSet presAssocID="{D6AB80FE-2836-473D-9C1C-F627260343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ématiques avec un remplissage uni"/>
        </a:ext>
      </dgm:extLst>
    </dgm:pt>
    <dgm:pt modelId="{B2F7EA0F-2F8F-42FB-82BF-BEF420A2EDA9}" type="pres">
      <dgm:prSet presAssocID="{D6AB80FE-2836-473D-9C1C-F627260343A2}" presName="spaceRect" presStyleCnt="0"/>
      <dgm:spPr/>
    </dgm:pt>
    <dgm:pt modelId="{6B69252A-F8B8-4470-917E-C01C1B87A60F}" type="pres">
      <dgm:prSet presAssocID="{D6AB80FE-2836-473D-9C1C-F627260343A2}" presName="parTx" presStyleLbl="revTx" presStyleIdx="2" presStyleCnt="4">
        <dgm:presLayoutVars>
          <dgm:chMax val="0"/>
          <dgm:chPref val="0"/>
        </dgm:presLayoutVars>
      </dgm:prSet>
      <dgm:spPr/>
    </dgm:pt>
    <dgm:pt modelId="{07470E50-E2CF-4CC4-88A4-138F7FF85315}" type="pres">
      <dgm:prSet presAssocID="{BABB4BD7-4A0E-498A-A5F6-E3E4774F2F96}" presName="sibTrans" presStyleCnt="0"/>
      <dgm:spPr/>
    </dgm:pt>
    <dgm:pt modelId="{05F86838-C399-4A43-904A-7CE7E1676716}" type="pres">
      <dgm:prSet presAssocID="{D2701E03-9447-4429-AB96-20B2F9C899B6}" presName="compNode" presStyleCnt="0"/>
      <dgm:spPr/>
    </dgm:pt>
    <dgm:pt modelId="{A2994B39-C95B-4E23-A2A2-C3AD8A6D1B8D}" type="pres">
      <dgm:prSet presAssocID="{D2701E03-9447-4429-AB96-20B2F9C899B6}" presName="bgRect" presStyleLbl="bgShp" presStyleIdx="3" presStyleCnt="4"/>
      <dgm:spPr/>
    </dgm:pt>
    <dgm:pt modelId="{5A001D2F-6EBF-4AE8-9B9E-F9F32E060BCC}" type="pres">
      <dgm:prSet presAssocID="{D2701E03-9447-4429-AB96-20B2F9C899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cquisition avec un remplissage uni"/>
        </a:ext>
      </dgm:extLst>
    </dgm:pt>
    <dgm:pt modelId="{0D578C90-0C60-4DD2-B961-4C0A7406CE52}" type="pres">
      <dgm:prSet presAssocID="{D2701E03-9447-4429-AB96-20B2F9C899B6}" presName="spaceRect" presStyleCnt="0"/>
      <dgm:spPr/>
    </dgm:pt>
    <dgm:pt modelId="{F851E858-2F9A-4899-9011-143C5E16878D}" type="pres">
      <dgm:prSet presAssocID="{D2701E03-9447-4429-AB96-20B2F9C899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6EC81B-1311-4ADA-BDF9-7220F683CB7C}" type="presOf" srcId="{795316BA-1FF8-4F14-8E08-61290FEAA0AB}" destId="{CC6E9EED-C280-4ED2-AF65-592095AED787}" srcOrd="0" destOrd="0" presId="urn:microsoft.com/office/officeart/2018/2/layout/IconVerticalSolidList"/>
    <dgm:cxn modelId="{7E7EBF32-6278-4AF2-848B-E273161F6F6A}" type="presOf" srcId="{D2701E03-9447-4429-AB96-20B2F9C899B6}" destId="{F851E858-2F9A-4899-9011-143C5E16878D}" srcOrd="0" destOrd="0" presId="urn:microsoft.com/office/officeart/2018/2/layout/IconVerticalSolidList"/>
    <dgm:cxn modelId="{BBD0C648-08FD-4EF7-B1A1-321E1718AE6D}" type="presOf" srcId="{C6B9FC6F-2C01-423A-B393-42F570A7117F}" destId="{AAD83BD2-699F-4214-A52D-B87C1CC8DB70}" srcOrd="0" destOrd="0" presId="urn:microsoft.com/office/officeart/2018/2/layout/IconVerticalSolidList"/>
    <dgm:cxn modelId="{F8F9FA68-EC61-43DE-BCFF-A46FF315A952}" srcId="{795316BA-1FF8-4F14-8E08-61290FEAA0AB}" destId="{D2701E03-9447-4429-AB96-20B2F9C899B6}" srcOrd="3" destOrd="0" parTransId="{D6AED4AD-2F1F-41B4-97F0-85698F4ACD92}" sibTransId="{B2683855-14A9-4864-9FD1-D35E8DCDEF22}"/>
    <dgm:cxn modelId="{5A6BD977-B1F1-4226-9C05-C6AAB79B45E5}" type="presOf" srcId="{8734E8B9-FB1D-4C29-B113-F95FB4BFF3A5}" destId="{672FABF2-5898-4235-9961-9F1B59A3F14E}" srcOrd="0" destOrd="0" presId="urn:microsoft.com/office/officeart/2018/2/layout/IconVerticalSolidList"/>
    <dgm:cxn modelId="{47483A90-AB10-407B-9D6E-8C3C8F2781E8}" srcId="{795316BA-1FF8-4F14-8E08-61290FEAA0AB}" destId="{8734E8B9-FB1D-4C29-B113-F95FB4BFF3A5}" srcOrd="0" destOrd="0" parTransId="{2918859B-75B5-41C9-8012-C2A7342070AE}" sibTransId="{790B67C6-2B5D-4C5A-AD0D-D2848CF45F6E}"/>
    <dgm:cxn modelId="{FA976394-22D5-42FD-9F8F-97EBF733CF2D}" srcId="{795316BA-1FF8-4F14-8E08-61290FEAA0AB}" destId="{D6AB80FE-2836-473D-9C1C-F627260343A2}" srcOrd="2" destOrd="0" parTransId="{8A5ABB53-4298-4830-B721-74954A1BCC56}" sibTransId="{BABB4BD7-4A0E-498A-A5F6-E3E4774F2F96}"/>
    <dgm:cxn modelId="{F63D87DD-85DC-4DC2-BEF7-B39E7472FE53}" srcId="{795316BA-1FF8-4F14-8E08-61290FEAA0AB}" destId="{C6B9FC6F-2C01-423A-B393-42F570A7117F}" srcOrd="1" destOrd="0" parTransId="{7DD1103B-ABC6-4EA2-92E4-03E17996EF27}" sibTransId="{2BD57DA3-8EC2-4A07-A309-92AFD6B93B93}"/>
    <dgm:cxn modelId="{06225CE1-A644-45AA-8288-6187394B62DA}" type="presOf" srcId="{D6AB80FE-2836-473D-9C1C-F627260343A2}" destId="{6B69252A-F8B8-4470-917E-C01C1B87A60F}" srcOrd="0" destOrd="0" presId="urn:microsoft.com/office/officeart/2018/2/layout/IconVerticalSolidList"/>
    <dgm:cxn modelId="{78CBB661-EC62-4E63-AE27-CEC7FC949862}" type="presParOf" srcId="{CC6E9EED-C280-4ED2-AF65-592095AED787}" destId="{67925DBE-6BCD-4F5C-A9D8-97FDEAD361BC}" srcOrd="0" destOrd="0" presId="urn:microsoft.com/office/officeart/2018/2/layout/IconVerticalSolidList"/>
    <dgm:cxn modelId="{74BE6BC3-13ED-4CAF-B523-C6582AE83CF9}" type="presParOf" srcId="{67925DBE-6BCD-4F5C-A9D8-97FDEAD361BC}" destId="{4ADED97E-5DA8-4422-8E47-69A3EFFC2730}" srcOrd="0" destOrd="0" presId="urn:microsoft.com/office/officeart/2018/2/layout/IconVerticalSolidList"/>
    <dgm:cxn modelId="{FE17E502-CC43-437E-ABD0-C63F331C004F}" type="presParOf" srcId="{67925DBE-6BCD-4F5C-A9D8-97FDEAD361BC}" destId="{357573D7-11FF-48BA-9BE0-A84F40DB9305}" srcOrd="1" destOrd="0" presId="urn:microsoft.com/office/officeart/2018/2/layout/IconVerticalSolidList"/>
    <dgm:cxn modelId="{9F12539C-7152-4C60-BDA7-B64FCEB0E151}" type="presParOf" srcId="{67925DBE-6BCD-4F5C-A9D8-97FDEAD361BC}" destId="{E0011B10-C264-410D-8EF0-1F238E350A57}" srcOrd="2" destOrd="0" presId="urn:microsoft.com/office/officeart/2018/2/layout/IconVerticalSolidList"/>
    <dgm:cxn modelId="{8B27EAD2-EF5D-4FC1-B710-F9A55E84DBC2}" type="presParOf" srcId="{67925DBE-6BCD-4F5C-A9D8-97FDEAD361BC}" destId="{672FABF2-5898-4235-9961-9F1B59A3F14E}" srcOrd="3" destOrd="0" presId="urn:microsoft.com/office/officeart/2018/2/layout/IconVerticalSolidList"/>
    <dgm:cxn modelId="{61019CA0-4BB7-4ADD-A2CC-1DB8ACF60E85}" type="presParOf" srcId="{CC6E9EED-C280-4ED2-AF65-592095AED787}" destId="{BC59BE85-2BC1-4B81-80A7-F6B81269BE12}" srcOrd="1" destOrd="0" presId="urn:microsoft.com/office/officeart/2018/2/layout/IconVerticalSolidList"/>
    <dgm:cxn modelId="{15C40BCA-FDF3-402F-81B2-B678F6806D6E}" type="presParOf" srcId="{CC6E9EED-C280-4ED2-AF65-592095AED787}" destId="{3CD2050B-8B23-49D1-9F06-662FF3B6A614}" srcOrd="2" destOrd="0" presId="urn:microsoft.com/office/officeart/2018/2/layout/IconVerticalSolidList"/>
    <dgm:cxn modelId="{3F849645-D92D-483A-BEBC-2449AA03C35C}" type="presParOf" srcId="{3CD2050B-8B23-49D1-9F06-662FF3B6A614}" destId="{E062E555-1881-4F50-A46D-01312DBCA271}" srcOrd="0" destOrd="0" presId="urn:microsoft.com/office/officeart/2018/2/layout/IconVerticalSolidList"/>
    <dgm:cxn modelId="{A84A1DE9-16D3-4F48-B87C-0A9725934585}" type="presParOf" srcId="{3CD2050B-8B23-49D1-9F06-662FF3B6A614}" destId="{5A62B780-8D93-4C62-BBAA-7CFC3E0D83B5}" srcOrd="1" destOrd="0" presId="urn:microsoft.com/office/officeart/2018/2/layout/IconVerticalSolidList"/>
    <dgm:cxn modelId="{D690AC54-143F-442A-88E6-00F594543CD2}" type="presParOf" srcId="{3CD2050B-8B23-49D1-9F06-662FF3B6A614}" destId="{5A4A0F3C-3B20-49BC-BD6B-0D729E8A3F2B}" srcOrd="2" destOrd="0" presId="urn:microsoft.com/office/officeart/2018/2/layout/IconVerticalSolidList"/>
    <dgm:cxn modelId="{1D5346AA-D7A3-4CDF-A904-7B436B6F2554}" type="presParOf" srcId="{3CD2050B-8B23-49D1-9F06-662FF3B6A614}" destId="{AAD83BD2-699F-4214-A52D-B87C1CC8DB70}" srcOrd="3" destOrd="0" presId="urn:microsoft.com/office/officeart/2018/2/layout/IconVerticalSolidList"/>
    <dgm:cxn modelId="{CD2DEF33-D974-41E3-BACA-D9D8C5D7A743}" type="presParOf" srcId="{CC6E9EED-C280-4ED2-AF65-592095AED787}" destId="{890C2284-7377-4B69-A042-D747C7879F91}" srcOrd="3" destOrd="0" presId="urn:microsoft.com/office/officeart/2018/2/layout/IconVerticalSolidList"/>
    <dgm:cxn modelId="{79C36837-8C5D-4740-8E9A-F18A7BE2AE25}" type="presParOf" srcId="{CC6E9EED-C280-4ED2-AF65-592095AED787}" destId="{217A7A37-D2A8-4127-80ED-51594E507C92}" srcOrd="4" destOrd="0" presId="urn:microsoft.com/office/officeart/2018/2/layout/IconVerticalSolidList"/>
    <dgm:cxn modelId="{81057678-A86F-4B49-BE2E-06807F7902C3}" type="presParOf" srcId="{217A7A37-D2A8-4127-80ED-51594E507C92}" destId="{9407B72B-9C78-4257-8698-E53BEB9B8AD6}" srcOrd="0" destOrd="0" presId="urn:microsoft.com/office/officeart/2018/2/layout/IconVerticalSolidList"/>
    <dgm:cxn modelId="{E68DE183-78C7-4D8E-B5D2-7BD2CB5F4AC8}" type="presParOf" srcId="{217A7A37-D2A8-4127-80ED-51594E507C92}" destId="{E714F584-65C1-457B-892F-732F0D1B9622}" srcOrd="1" destOrd="0" presId="urn:microsoft.com/office/officeart/2018/2/layout/IconVerticalSolidList"/>
    <dgm:cxn modelId="{0F2FAE32-C97D-4947-B3CB-1FFE1E9129DE}" type="presParOf" srcId="{217A7A37-D2A8-4127-80ED-51594E507C92}" destId="{B2F7EA0F-2F8F-42FB-82BF-BEF420A2EDA9}" srcOrd="2" destOrd="0" presId="urn:microsoft.com/office/officeart/2018/2/layout/IconVerticalSolidList"/>
    <dgm:cxn modelId="{A4474012-5877-4296-9ABF-CF803EFD6B73}" type="presParOf" srcId="{217A7A37-D2A8-4127-80ED-51594E507C92}" destId="{6B69252A-F8B8-4470-917E-C01C1B87A60F}" srcOrd="3" destOrd="0" presId="urn:microsoft.com/office/officeart/2018/2/layout/IconVerticalSolidList"/>
    <dgm:cxn modelId="{DED5ECFA-89FF-4840-BF2C-A7B6CF22D35E}" type="presParOf" srcId="{CC6E9EED-C280-4ED2-AF65-592095AED787}" destId="{07470E50-E2CF-4CC4-88A4-138F7FF85315}" srcOrd="5" destOrd="0" presId="urn:microsoft.com/office/officeart/2018/2/layout/IconVerticalSolidList"/>
    <dgm:cxn modelId="{D6A97226-BA6B-4A86-9829-E1E32AA460C4}" type="presParOf" srcId="{CC6E9EED-C280-4ED2-AF65-592095AED787}" destId="{05F86838-C399-4A43-904A-7CE7E1676716}" srcOrd="6" destOrd="0" presId="urn:microsoft.com/office/officeart/2018/2/layout/IconVerticalSolidList"/>
    <dgm:cxn modelId="{69BA7345-4E59-4D09-8D35-C438F8E67506}" type="presParOf" srcId="{05F86838-C399-4A43-904A-7CE7E1676716}" destId="{A2994B39-C95B-4E23-A2A2-C3AD8A6D1B8D}" srcOrd="0" destOrd="0" presId="urn:microsoft.com/office/officeart/2018/2/layout/IconVerticalSolidList"/>
    <dgm:cxn modelId="{5D4CE195-60C3-4FE6-80A8-1ACA60BD358E}" type="presParOf" srcId="{05F86838-C399-4A43-904A-7CE7E1676716}" destId="{5A001D2F-6EBF-4AE8-9B9E-F9F32E060BCC}" srcOrd="1" destOrd="0" presId="urn:microsoft.com/office/officeart/2018/2/layout/IconVerticalSolidList"/>
    <dgm:cxn modelId="{007DDEA4-050B-45D9-8567-9818673AACD1}" type="presParOf" srcId="{05F86838-C399-4A43-904A-7CE7E1676716}" destId="{0D578C90-0C60-4DD2-B961-4C0A7406CE52}" srcOrd="2" destOrd="0" presId="urn:microsoft.com/office/officeart/2018/2/layout/IconVerticalSolidList"/>
    <dgm:cxn modelId="{3C80DC58-4375-4490-B85B-37C1FBE7A168}" type="presParOf" srcId="{05F86838-C399-4A43-904A-7CE7E1676716}" destId="{F851E858-2F9A-4899-9011-143C5E1687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5BF22-E7CF-42B8-9A22-1785FCA3A26C}">
      <dsp:nvSpPr>
        <dsp:cNvPr id="0" name=""/>
        <dsp:cNvSpPr/>
      </dsp:nvSpPr>
      <dsp:spPr>
        <a:xfrm>
          <a:off x="0" y="4363"/>
          <a:ext cx="6906491" cy="9294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17959-4463-4E75-8762-2ABC14AA4C71}">
      <dsp:nvSpPr>
        <dsp:cNvPr id="0" name=""/>
        <dsp:cNvSpPr/>
      </dsp:nvSpPr>
      <dsp:spPr>
        <a:xfrm>
          <a:off x="281168" y="213497"/>
          <a:ext cx="511215" cy="5112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D1369-A2B9-4865-A6A6-A74C2221C9EC}">
      <dsp:nvSpPr>
        <dsp:cNvPr id="0" name=""/>
        <dsp:cNvSpPr/>
      </dsp:nvSpPr>
      <dsp:spPr>
        <a:xfrm>
          <a:off x="1073551" y="4363"/>
          <a:ext cx="5832939" cy="92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70" tIns="98370" rIns="98370" bIns="983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main.py </a:t>
          </a:r>
          <a:r>
            <a:rPr lang="fr-FR" sz="1900" b="1" kern="1200">
              <a:latin typeface="Aptos Display" panose="020F0302020204030204"/>
            </a:rPr>
            <a:t>:</a:t>
          </a:r>
          <a:r>
            <a:rPr lang="fr-FR" sz="1900" kern="1200">
              <a:latin typeface="Aptos Display" panose="020F0302020204030204"/>
            </a:rPr>
            <a:t> Fichier</a:t>
          </a:r>
          <a:r>
            <a:rPr lang="fr-FR" sz="1900" kern="1200"/>
            <a:t> principal qui contient la fonction </a:t>
          </a:r>
          <a:r>
            <a:rPr lang="fr-FR" sz="1900" b="1" kern="1200" err="1"/>
            <a:t>run_main</a:t>
          </a:r>
          <a:r>
            <a:rPr lang="fr-FR" sz="1900" kern="1200"/>
            <a:t> qui exécute le programme.</a:t>
          </a:r>
          <a:endParaRPr lang="en-US" sz="1900" kern="1200">
            <a:latin typeface="Aptos Display" panose="020F0302020204030204"/>
          </a:endParaRPr>
        </a:p>
      </dsp:txBody>
      <dsp:txXfrm>
        <a:off x="1073551" y="4363"/>
        <a:ext cx="5832939" cy="929481"/>
      </dsp:txXfrm>
    </dsp:sp>
    <dsp:sp modelId="{1F6F510C-78E1-4828-8AA5-B85D42BB0497}">
      <dsp:nvSpPr>
        <dsp:cNvPr id="0" name=""/>
        <dsp:cNvSpPr/>
      </dsp:nvSpPr>
      <dsp:spPr>
        <a:xfrm>
          <a:off x="0" y="1166216"/>
          <a:ext cx="6906491" cy="9294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90389-B367-46FB-AC63-C0B70701178C}">
      <dsp:nvSpPr>
        <dsp:cNvPr id="0" name=""/>
        <dsp:cNvSpPr/>
      </dsp:nvSpPr>
      <dsp:spPr>
        <a:xfrm>
          <a:off x="281168" y="1375349"/>
          <a:ext cx="511215" cy="5112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4A0A3-FB38-4691-96ED-817DC175A1EA}">
      <dsp:nvSpPr>
        <dsp:cNvPr id="0" name=""/>
        <dsp:cNvSpPr/>
      </dsp:nvSpPr>
      <dsp:spPr>
        <a:xfrm>
          <a:off x="1073551" y="1166216"/>
          <a:ext cx="5832939" cy="92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70" tIns="98370" rIns="98370" bIns="983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Calibri"/>
              <a:ea typeface="Calibri"/>
              <a:cs typeface="Calibri"/>
            </a:rPr>
            <a:t>data.py : </a:t>
          </a:r>
          <a:r>
            <a:rPr lang="fr-FR" sz="1900" kern="1200">
              <a:latin typeface="Calibri"/>
              <a:ea typeface="Calibri"/>
              <a:cs typeface="Calibri"/>
            </a:rPr>
            <a:t>Ce fichier regroupe toutes les </a:t>
          </a:r>
          <a:r>
            <a:rPr lang="fr-FR" sz="1900" b="1" kern="1200">
              <a:latin typeface="Calibri"/>
              <a:ea typeface="Calibri"/>
              <a:cs typeface="Calibri"/>
            </a:rPr>
            <a:t>variables </a:t>
          </a:r>
          <a:r>
            <a:rPr lang="fr-FR" sz="1900" kern="1200">
              <a:latin typeface="Calibri"/>
              <a:ea typeface="Calibri"/>
              <a:cs typeface="Calibri"/>
            </a:rPr>
            <a:t>du programme.</a:t>
          </a:r>
          <a:endParaRPr lang="en-US" sz="1900" b="0" kern="1200">
            <a:latin typeface="Aptos Display" panose="020F0302020204030204"/>
          </a:endParaRPr>
        </a:p>
      </dsp:txBody>
      <dsp:txXfrm>
        <a:off x="1073551" y="1166216"/>
        <a:ext cx="5832939" cy="929481"/>
      </dsp:txXfrm>
    </dsp:sp>
    <dsp:sp modelId="{9108C5B8-F20D-4A96-BD1E-C2EB1191DA93}">
      <dsp:nvSpPr>
        <dsp:cNvPr id="0" name=""/>
        <dsp:cNvSpPr/>
      </dsp:nvSpPr>
      <dsp:spPr>
        <a:xfrm>
          <a:off x="0" y="2328068"/>
          <a:ext cx="6906491" cy="9294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08FE8-9C35-4B7E-BD79-61CDF9A89D42}">
      <dsp:nvSpPr>
        <dsp:cNvPr id="0" name=""/>
        <dsp:cNvSpPr/>
      </dsp:nvSpPr>
      <dsp:spPr>
        <a:xfrm>
          <a:off x="281168" y="2537201"/>
          <a:ext cx="511215" cy="5112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499A3-FA03-4A10-9FC2-0A38A06CBE85}">
      <dsp:nvSpPr>
        <dsp:cNvPr id="0" name=""/>
        <dsp:cNvSpPr/>
      </dsp:nvSpPr>
      <dsp:spPr>
        <a:xfrm>
          <a:off x="1073551" y="2328068"/>
          <a:ext cx="5832939" cy="92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70" tIns="98370" rIns="98370" bIns="983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Aptos Display" panose="020F0302020204030204"/>
            </a:rPr>
            <a:t>tools :</a:t>
          </a:r>
          <a:r>
            <a:rPr lang="en-US" sz="1900" kern="1200">
              <a:latin typeface="Aptos Display" panose="020F0302020204030204"/>
            </a:rPr>
            <a:t> Ce dossier </a:t>
          </a:r>
          <a:r>
            <a:rPr lang="en-US" sz="1900" kern="1200" err="1">
              <a:latin typeface="Aptos Display" panose="020F0302020204030204"/>
            </a:rPr>
            <a:t>regroupe</a:t>
          </a:r>
          <a:r>
            <a:rPr lang="en-US" sz="1900" kern="1200">
              <a:latin typeface="Aptos Display" panose="020F0302020204030204"/>
            </a:rPr>
            <a:t> les </a:t>
          </a:r>
          <a:r>
            <a:rPr lang="en-US" sz="1900" b="1" kern="1200" err="1">
              <a:latin typeface="Aptos Display" panose="020F0302020204030204"/>
            </a:rPr>
            <a:t>différents</a:t>
          </a:r>
          <a:r>
            <a:rPr lang="en-US" sz="1900" b="1" kern="1200">
              <a:latin typeface="Aptos Display" panose="020F0302020204030204"/>
            </a:rPr>
            <a:t> </a:t>
          </a:r>
          <a:r>
            <a:rPr lang="en-US" sz="1900" b="1" kern="1200" err="1">
              <a:latin typeface="Aptos Display" panose="020F0302020204030204"/>
            </a:rPr>
            <a:t>fichiers</a:t>
          </a:r>
          <a:r>
            <a:rPr lang="en-US" sz="1900" kern="1200">
              <a:latin typeface="Aptos Display" panose="020F0302020204030204"/>
            </a:rPr>
            <a:t> tools </a:t>
          </a:r>
          <a:r>
            <a:rPr lang="en-US" sz="1900" kern="1200" err="1">
              <a:latin typeface="Aptos Display" panose="020F0302020204030204"/>
            </a:rPr>
            <a:t>contenant</a:t>
          </a:r>
          <a:r>
            <a:rPr lang="en-US" sz="1900" kern="1200">
              <a:latin typeface="Aptos Display" panose="020F0302020204030204"/>
            </a:rPr>
            <a:t> les </a:t>
          </a:r>
          <a:r>
            <a:rPr lang="en-US" sz="1900" b="1" kern="1200" err="1">
              <a:latin typeface="Aptos Display" panose="020F0302020204030204"/>
            </a:rPr>
            <a:t>fonctions</a:t>
          </a:r>
          <a:r>
            <a:rPr lang="en-US" sz="1900" kern="1200">
              <a:latin typeface="Aptos Display" panose="020F0302020204030204"/>
            </a:rPr>
            <a:t> du </a:t>
          </a:r>
          <a:r>
            <a:rPr lang="en-US" sz="1900" kern="1200" err="1">
              <a:latin typeface="Aptos Display" panose="020F0302020204030204"/>
            </a:rPr>
            <a:t>programme</a:t>
          </a:r>
          <a:r>
            <a:rPr lang="en-US" sz="1900" kern="1200">
              <a:latin typeface="Aptos Display" panose="020F0302020204030204"/>
            </a:rPr>
            <a:t> </a:t>
          </a:r>
          <a:endParaRPr lang="fr-FR" sz="1900" kern="1200"/>
        </a:p>
      </dsp:txBody>
      <dsp:txXfrm>
        <a:off x="1073551" y="2328068"/>
        <a:ext cx="5832939" cy="929481"/>
      </dsp:txXfrm>
    </dsp:sp>
    <dsp:sp modelId="{CF2246F2-A058-45BA-B2F8-9EE2BD9E6A28}">
      <dsp:nvSpPr>
        <dsp:cNvPr id="0" name=""/>
        <dsp:cNvSpPr/>
      </dsp:nvSpPr>
      <dsp:spPr>
        <a:xfrm>
          <a:off x="0" y="3489920"/>
          <a:ext cx="6906491" cy="9294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672BB-19A3-46EA-BB9A-35FBB5236911}">
      <dsp:nvSpPr>
        <dsp:cNvPr id="0" name=""/>
        <dsp:cNvSpPr/>
      </dsp:nvSpPr>
      <dsp:spPr>
        <a:xfrm>
          <a:off x="281168" y="3699054"/>
          <a:ext cx="511215" cy="5112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91419-6D79-47CA-B82A-63C2AFD4B42D}">
      <dsp:nvSpPr>
        <dsp:cNvPr id="0" name=""/>
        <dsp:cNvSpPr/>
      </dsp:nvSpPr>
      <dsp:spPr>
        <a:xfrm>
          <a:off x="1073551" y="3489920"/>
          <a:ext cx="5832939" cy="92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70" tIns="98370" rIns="98370" bIns="983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err="1">
              <a:latin typeface="Aptos Display" panose="020F0302020204030204"/>
            </a:rPr>
            <a:t>brouillon</a:t>
          </a:r>
          <a:r>
            <a:rPr lang="en-US" sz="1900" b="1" kern="1200">
              <a:latin typeface="Aptos Display" panose="020F0302020204030204"/>
            </a:rPr>
            <a:t> : </a:t>
          </a:r>
          <a:r>
            <a:rPr lang="en-US" sz="1900" kern="1200">
              <a:latin typeface="Aptos Display" panose="020F0302020204030204"/>
            </a:rPr>
            <a:t>Ce dossier </a:t>
          </a:r>
          <a:r>
            <a:rPr lang="en-US" sz="1900" kern="1200" err="1">
              <a:latin typeface="Aptos Display" panose="020F0302020204030204"/>
            </a:rPr>
            <a:t>comporte</a:t>
          </a:r>
          <a:r>
            <a:rPr lang="en-US" sz="1900" kern="1200">
              <a:latin typeface="Aptos Display" panose="020F0302020204030204"/>
            </a:rPr>
            <a:t> 1 </a:t>
          </a:r>
          <a:r>
            <a:rPr lang="en-US" sz="1900" kern="1200" err="1">
              <a:latin typeface="Aptos Display" panose="020F0302020204030204"/>
            </a:rPr>
            <a:t>fichier</a:t>
          </a:r>
          <a:r>
            <a:rPr lang="en-US" sz="1900" kern="1200">
              <a:latin typeface="Aptos Display" panose="020F0302020204030204"/>
            </a:rPr>
            <a:t> par </a:t>
          </a:r>
          <a:r>
            <a:rPr lang="en-US" sz="1900" kern="1200" err="1">
              <a:latin typeface="Aptos Display" panose="020F0302020204030204"/>
            </a:rPr>
            <a:t>personne</a:t>
          </a:r>
          <a:r>
            <a:rPr lang="en-US" sz="1900" kern="1200">
              <a:latin typeface="Aptos Display" panose="020F0302020204030204"/>
            </a:rPr>
            <a:t>, </a:t>
          </a:r>
          <a:r>
            <a:rPr lang="en-US" sz="1900" kern="1200" err="1">
              <a:latin typeface="Aptos Display" panose="020F0302020204030204"/>
            </a:rPr>
            <a:t>afin</a:t>
          </a:r>
          <a:r>
            <a:rPr lang="en-US" sz="1900" kern="1200">
              <a:latin typeface="Aptos Display" panose="020F0302020204030204"/>
            </a:rPr>
            <a:t> de </a:t>
          </a:r>
          <a:r>
            <a:rPr lang="en-US" sz="1900" kern="1200" err="1">
              <a:latin typeface="Aptos Display" panose="020F0302020204030204"/>
            </a:rPr>
            <a:t>travailler</a:t>
          </a:r>
          <a:r>
            <a:rPr lang="en-US" sz="1900" kern="1200">
              <a:latin typeface="Aptos Display" panose="020F0302020204030204"/>
            </a:rPr>
            <a:t> chacun de </a:t>
          </a:r>
          <a:r>
            <a:rPr lang="en-US" sz="1900" kern="1200" err="1">
              <a:latin typeface="Aptos Display" panose="020F0302020204030204"/>
            </a:rPr>
            <a:t>notre</a:t>
          </a:r>
          <a:r>
            <a:rPr lang="en-US" sz="1900" kern="1200">
              <a:latin typeface="Aptos Display" panose="020F0302020204030204"/>
            </a:rPr>
            <a:t> </a:t>
          </a:r>
          <a:r>
            <a:rPr lang="en-US" sz="1900" kern="1200" err="1">
              <a:latin typeface="Aptos Display" panose="020F0302020204030204"/>
            </a:rPr>
            <a:t>coté</a:t>
          </a:r>
          <a:r>
            <a:rPr lang="en-US" sz="1900" kern="1200">
              <a:latin typeface="Aptos Display" panose="020F0302020204030204"/>
            </a:rPr>
            <a:t> </a:t>
          </a:r>
          <a:r>
            <a:rPr lang="en-US" sz="1900" b="1" kern="1200">
              <a:latin typeface="Aptos Display" panose="020F0302020204030204"/>
            </a:rPr>
            <a:t>sans se </a:t>
          </a:r>
          <a:r>
            <a:rPr lang="en-US" sz="1900" b="1" kern="1200" err="1">
              <a:latin typeface="Aptos Display" panose="020F0302020204030204"/>
            </a:rPr>
            <a:t>géner</a:t>
          </a:r>
          <a:endParaRPr lang="en-US" sz="1900" b="1" kern="1200">
            <a:latin typeface="Aptos Display" panose="020F0302020204030204"/>
          </a:endParaRPr>
        </a:p>
      </dsp:txBody>
      <dsp:txXfrm>
        <a:off x="1073551" y="3489920"/>
        <a:ext cx="5832939" cy="929481"/>
      </dsp:txXfrm>
    </dsp:sp>
    <dsp:sp modelId="{038498BE-2F03-449E-A8D1-03119E6B5281}">
      <dsp:nvSpPr>
        <dsp:cNvPr id="0" name=""/>
        <dsp:cNvSpPr/>
      </dsp:nvSpPr>
      <dsp:spPr>
        <a:xfrm>
          <a:off x="0" y="4651773"/>
          <a:ext cx="6906491" cy="9294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4A9E-39B6-4AB6-BD78-E92175FAE494}">
      <dsp:nvSpPr>
        <dsp:cNvPr id="0" name=""/>
        <dsp:cNvSpPr/>
      </dsp:nvSpPr>
      <dsp:spPr>
        <a:xfrm>
          <a:off x="281168" y="4860906"/>
          <a:ext cx="511215" cy="5112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FDA31-E95B-4E9E-A009-4C895B26F3EA}">
      <dsp:nvSpPr>
        <dsp:cNvPr id="0" name=""/>
        <dsp:cNvSpPr/>
      </dsp:nvSpPr>
      <dsp:spPr>
        <a:xfrm>
          <a:off x="1073551" y="4651773"/>
          <a:ext cx="5832939" cy="92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70" tIns="98370" rIns="98370" bIns="983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Aptos Display" panose="020F0302020204030204"/>
            </a:rPr>
            <a:t>README.md :</a:t>
          </a:r>
          <a:r>
            <a:rPr lang="en-US" sz="1900" kern="1200">
              <a:latin typeface="Aptos Display" panose="020F0302020204030204"/>
            </a:rPr>
            <a:t> Ce </a:t>
          </a:r>
          <a:r>
            <a:rPr lang="en-US" sz="1900" kern="1200" err="1">
              <a:latin typeface="Aptos Display" panose="020F0302020204030204"/>
            </a:rPr>
            <a:t>fichier</a:t>
          </a:r>
          <a:r>
            <a:rPr lang="en-US" sz="1900" kern="1200">
              <a:latin typeface="Aptos Display" panose="020F0302020204030204"/>
            </a:rPr>
            <a:t> </a:t>
          </a:r>
          <a:r>
            <a:rPr lang="en-US" sz="1900" b="1" kern="1200" err="1">
              <a:latin typeface="Aptos Display" panose="020F0302020204030204"/>
            </a:rPr>
            <a:t>texte</a:t>
          </a:r>
          <a:r>
            <a:rPr lang="en-US" sz="1900" kern="1200">
              <a:latin typeface="Aptos Display" panose="020F0302020204030204"/>
            </a:rPr>
            <a:t> </a:t>
          </a:r>
          <a:r>
            <a:rPr lang="en-US" sz="1900" kern="1200" err="1">
              <a:latin typeface="Aptos Display" panose="020F0302020204030204"/>
            </a:rPr>
            <a:t>décrit</a:t>
          </a:r>
          <a:r>
            <a:rPr lang="en-US" sz="1900" kern="1200">
              <a:latin typeface="Aptos Display" panose="020F0302020204030204"/>
            </a:rPr>
            <a:t> </a:t>
          </a:r>
          <a:r>
            <a:rPr lang="en-US" sz="1900" b="1" kern="1200" err="1">
              <a:latin typeface="Aptos Display" panose="020F0302020204030204"/>
            </a:rPr>
            <a:t>l'organisation</a:t>
          </a:r>
          <a:r>
            <a:rPr lang="en-US" sz="1900" kern="1200">
              <a:latin typeface="Aptos Display" panose="020F0302020204030204"/>
            </a:rPr>
            <a:t> et </a:t>
          </a:r>
          <a:r>
            <a:rPr lang="en-US" sz="1900" b="1" kern="1200" err="1">
              <a:latin typeface="Aptos Display" panose="020F0302020204030204"/>
            </a:rPr>
            <a:t>l'utilisation</a:t>
          </a:r>
          <a:r>
            <a:rPr lang="en-US" sz="1900" kern="1200">
              <a:latin typeface="Aptos Display" panose="020F0302020204030204"/>
            </a:rPr>
            <a:t> du </a:t>
          </a:r>
          <a:r>
            <a:rPr lang="en-US" sz="1900" kern="1200" err="1">
              <a:latin typeface="Aptos Display" panose="020F0302020204030204"/>
            </a:rPr>
            <a:t>programme</a:t>
          </a:r>
          <a:endParaRPr lang="en-US" sz="1900" kern="1200">
            <a:latin typeface="Aptos Display" panose="020F0302020204030204"/>
          </a:endParaRPr>
        </a:p>
      </dsp:txBody>
      <dsp:txXfrm>
        <a:off x="1073551" y="4651773"/>
        <a:ext cx="5832939" cy="929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ED97E-5DA8-4422-8E47-69A3EFFC2730}">
      <dsp:nvSpPr>
        <dsp:cNvPr id="0" name=""/>
        <dsp:cNvSpPr/>
      </dsp:nvSpPr>
      <dsp:spPr>
        <a:xfrm>
          <a:off x="0" y="2318"/>
          <a:ext cx="6906491" cy="11749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573D7-11FF-48BA-9BE0-A84F40DB9305}">
      <dsp:nvSpPr>
        <dsp:cNvPr id="0" name=""/>
        <dsp:cNvSpPr/>
      </dsp:nvSpPr>
      <dsp:spPr>
        <a:xfrm>
          <a:off x="355420" y="266680"/>
          <a:ext cx="646219" cy="6462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FABF2-5898-4235-9961-9F1B59A3F14E}">
      <dsp:nvSpPr>
        <dsp:cNvPr id="0" name=""/>
        <dsp:cNvSpPr/>
      </dsp:nvSpPr>
      <dsp:spPr>
        <a:xfrm>
          <a:off x="1357059" y="2318"/>
          <a:ext cx="5549431" cy="1174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48" tIns="124348" rIns="124348" bIns="1243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Aptos Display" panose="020F0302020204030204"/>
            </a:rPr>
            <a:t>__init__.py </a:t>
          </a:r>
          <a:r>
            <a:rPr lang="fr-FR" sz="1900" kern="1200">
              <a:latin typeface="Aptos Display" panose="020F0302020204030204"/>
            </a:rPr>
            <a:t>permet de centraliser les </a:t>
          </a:r>
          <a:r>
            <a:rPr lang="fr-FR" sz="1900" b="1" kern="1200">
              <a:latin typeface="Aptos Display" panose="020F0302020204030204"/>
            </a:rPr>
            <a:t>imports</a:t>
          </a:r>
          <a:r>
            <a:rPr lang="fr-FR" sz="1900" kern="1200">
              <a:latin typeface="Aptos Display" panose="020F0302020204030204"/>
            </a:rPr>
            <a:t> afin de simplifier l'importation dans </a:t>
          </a:r>
          <a:r>
            <a:rPr lang="fr-FR" sz="1900" b="1" kern="1200">
              <a:latin typeface="Aptos Display" panose="020F0302020204030204"/>
            </a:rPr>
            <a:t>main</a:t>
          </a:r>
          <a:endParaRPr lang="fr-FR" sz="1900" b="1" kern="1200"/>
        </a:p>
      </dsp:txBody>
      <dsp:txXfrm>
        <a:off x="1357059" y="2318"/>
        <a:ext cx="5549431" cy="1174943"/>
      </dsp:txXfrm>
    </dsp:sp>
    <dsp:sp modelId="{E062E555-1881-4F50-A46D-01312DBCA271}">
      <dsp:nvSpPr>
        <dsp:cNvPr id="0" name=""/>
        <dsp:cNvSpPr/>
      </dsp:nvSpPr>
      <dsp:spPr>
        <a:xfrm>
          <a:off x="0" y="1470997"/>
          <a:ext cx="6906491" cy="11749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2B780-8D93-4C62-BBAA-7CFC3E0D83B5}">
      <dsp:nvSpPr>
        <dsp:cNvPr id="0" name=""/>
        <dsp:cNvSpPr/>
      </dsp:nvSpPr>
      <dsp:spPr>
        <a:xfrm>
          <a:off x="355420" y="1735360"/>
          <a:ext cx="646219" cy="6462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83BD2-699F-4214-A52D-B87C1CC8DB70}">
      <dsp:nvSpPr>
        <dsp:cNvPr id="0" name=""/>
        <dsp:cNvSpPr/>
      </dsp:nvSpPr>
      <dsp:spPr>
        <a:xfrm>
          <a:off x="1357059" y="1470997"/>
          <a:ext cx="5549431" cy="1174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48" tIns="124348" rIns="124348" bIns="1243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Aptos Display" panose="020F0302020204030204"/>
            </a:rPr>
            <a:t>tools_ask_for.py </a:t>
          </a:r>
          <a:r>
            <a:rPr lang="fr-FR" sz="1900" kern="1200">
              <a:latin typeface="Aptos Display" panose="020F0302020204030204"/>
            </a:rPr>
            <a:t>stocke les différentes </a:t>
          </a:r>
          <a:r>
            <a:rPr lang="fr-FR" sz="1900" b="0" kern="1200">
              <a:latin typeface="Aptos Display" panose="020F0302020204030204"/>
            </a:rPr>
            <a:t>fonctions</a:t>
          </a:r>
          <a:r>
            <a:rPr lang="fr-FR" sz="1900" kern="1200">
              <a:latin typeface="Aptos Display" panose="020F0302020204030204"/>
            </a:rPr>
            <a:t> demandant des </a:t>
          </a:r>
          <a:r>
            <a:rPr lang="fr-FR" sz="1900" b="1" kern="1200">
              <a:latin typeface="Aptos Display" panose="020F0302020204030204"/>
            </a:rPr>
            <a:t>informations</a:t>
          </a:r>
          <a:r>
            <a:rPr lang="fr-FR" sz="1900" kern="1200">
              <a:latin typeface="Aptos Display" panose="020F0302020204030204"/>
            </a:rPr>
            <a:t> </a:t>
          </a:r>
          <a:r>
            <a:rPr lang="fr-FR" sz="1900" b="1" kern="1200">
              <a:latin typeface="Aptos Display" panose="020F0302020204030204"/>
            </a:rPr>
            <a:t>à</a:t>
          </a:r>
          <a:r>
            <a:rPr lang="fr-FR" sz="1900" kern="1200">
              <a:latin typeface="Aptos Display" panose="020F0302020204030204"/>
            </a:rPr>
            <a:t> </a:t>
          </a:r>
          <a:r>
            <a:rPr lang="fr-FR" sz="1900" b="1" kern="1200">
              <a:latin typeface="Aptos Display" panose="020F0302020204030204"/>
            </a:rPr>
            <a:t>l'utilisateur</a:t>
          </a:r>
        </a:p>
      </dsp:txBody>
      <dsp:txXfrm>
        <a:off x="1357059" y="1470997"/>
        <a:ext cx="5549431" cy="1174943"/>
      </dsp:txXfrm>
    </dsp:sp>
    <dsp:sp modelId="{9407B72B-9C78-4257-8698-E53BEB9B8AD6}">
      <dsp:nvSpPr>
        <dsp:cNvPr id="0" name=""/>
        <dsp:cNvSpPr/>
      </dsp:nvSpPr>
      <dsp:spPr>
        <a:xfrm>
          <a:off x="0" y="2939677"/>
          <a:ext cx="6906491" cy="11749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4F584-65C1-457B-892F-732F0D1B9622}">
      <dsp:nvSpPr>
        <dsp:cNvPr id="0" name=""/>
        <dsp:cNvSpPr/>
      </dsp:nvSpPr>
      <dsp:spPr>
        <a:xfrm>
          <a:off x="355420" y="3204039"/>
          <a:ext cx="646219" cy="6462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9252A-F8B8-4470-917E-C01C1B87A60F}">
      <dsp:nvSpPr>
        <dsp:cNvPr id="0" name=""/>
        <dsp:cNvSpPr/>
      </dsp:nvSpPr>
      <dsp:spPr>
        <a:xfrm>
          <a:off x="1357059" y="2939677"/>
          <a:ext cx="5549431" cy="1174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48" tIns="124348" rIns="124348" bIns="1243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Aptos Display" panose="020F0302020204030204"/>
            </a:rPr>
            <a:t>tools_convert.py</a:t>
          </a:r>
          <a:r>
            <a:rPr lang="fr-FR" sz="1900" kern="1200">
              <a:latin typeface="Aptos Display" panose="020F0302020204030204"/>
            </a:rPr>
            <a:t> contient les différentes fonctions qui permettent de </a:t>
          </a:r>
          <a:r>
            <a:rPr lang="fr-FR" sz="1900" b="1" kern="1200">
              <a:latin typeface="Aptos Display" panose="020F0302020204030204"/>
            </a:rPr>
            <a:t>convertir</a:t>
          </a:r>
          <a:r>
            <a:rPr lang="fr-FR" sz="1900" kern="1200">
              <a:latin typeface="Aptos Display" panose="020F0302020204030204"/>
            </a:rPr>
            <a:t> les valeurs d'une base à l'autre</a:t>
          </a:r>
        </a:p>
      </dsp:txBody>
      <dsp:txXfrm>
        <a:off x="1357059" y="2939677"/>
        <a:ext cx="5549431" cy="1174943"/>
      </dsp:txXfrm>
    </dsp:sp>
    <dsp:sp modelId="{A2994B39-C95B-4E23-A2A2-C3AD8A6D1B8D}">
      <dsp:nvSpPr>
        <dsp:cNvPr id="0" name=""/>
        <dsp:cNvSpPr/>
      </dsp:nvSpPr>
      <dsp:spPr>
        <a:xfrm>
          <a:off x="0" y="4408357"/>
          <a:ext cx="6906491" cy="11749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01D2F-6EBF-4AE8-9B9E-F9F32E060BCC}">
      <dsp:nvSpPr>
        <dsp:cNvPr id="0" name=""/>
        <dsp:cNvSpPr/>
      </dsp:nvSpPr>
      <dsp:spPr>
        <a:xfrm>
          <a:off x="355420" y="4672719"/>
          <a:ext cx="646219" cy="6462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1E858-2F9A-4899-9011-143C5E16878D}">
      <dsp:nvSpPr>
        <dsp:cNvPr id="0" name=""/>
        <dsp:cNvSpPr/>
      </dsp:nvSpPr>
      <dsp:spPr>
        <a:xfrm>
          <a:off x="1357059" y="4408357"/>
          <a:ext cx="5549431" cy="1174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48" tIns="124348" rIns="124348" bIns="1243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>
              <a:latin typeface="Aptos Display" panose="020F0302020204030204"/>
            </a:rPr>
            <a:t>tools_side.py</a:t>
          </a:r>
          <a:r>
            <a:rPr lang="fr-FR" sz="1900" kern="1200">
              <a:latin typeface="Aptos Display" panose="020F0302020204030204"/>
            </a:rPr>
            <a:t> regroupe les fonctions </a:t>
          </a:r>
          <a:r>
            <a:rPr lang="fr-FR" sz="1900" b="1" kern="1200">
              <a:latin typeface="Aptos Display" panose="020F0302020204030204"/>
            </a:rPr>
            <a:t>annexe</a:t>
          </a:r>
          <a:r>
            <a:rPr lang="fr-FR" sz="1900" kern="1200">
              <a:latin typeface="Aptos Display" panose="020F0302020204030204"/>
            </a:rPr>
            <a:t>, dont celles permettant la </a:t>
          </a:r>
          <a:r>
            <a:rPr lang="fr-FR" sz="1900" b="1" kern="1200">
              <a:latin typeface="Aptos Display" panose="020F0302020204030204"/>
            </a:rPr>
            <a:t>vérification</a:t>
          </a:r>
          <a:r>
            <a:rPr lang="fr-FR" sz="1900" kern="1200">
              <a:latin typeface="Aptos Display" panose="020F0302020204030204"/>
            </a:rPr>
            <a:t> de la validité des </a:t>
          </a:r>
          <a:r>
            <a:rPr lang="fr-FR" sz="1900" b="1" kern="1200">
              <a:latin typeface="Aptos Display" panose="020F0302020204030204"/>
            </a:rPr>
            <a:t>valeurs</a:t>
          </a:r>
        </a:p>
      </dsp:txBody>
      <dsp:txXfrm>
        <a:off x="1357059" y="4408357"/>
        <a:ext cx="5549431" cy="1174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esbock/2024_2025__p04_projet1_gp6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apture d’écran, bleu, Bleu électrique, léger&#10;&#10;Description générée automatiquement">
            <a:extLst>
              <a:ext uri="{FF2B5EF4-FFF2-40B4-BE49-F238E27FC236}">
                <a16:creationId xmlns:a16="http://schemas.microsoft.com/office/drawing/2014/main" id="{DC0ADC1C-AB29-E686-62E9-F06B3075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-1" b="1570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</a:rPr>
              <a:t>Convertir</a:t>
            </a:r>
            <a:r>
              <a:rPr lang="en-US" sz="6600" dirty="0">
                <a:solidFill>
                  <a:schemeClr val="bg1"/>
                </a:solidFill>
              </a:rPr>
              <a:t> des </a:t>
            </a:r>
            <a:r>
              <a:rPr lang="en-US" sz="6600" dirty="0" err="1">
                <a:solidFill>
                  <a:schemeClr val="bg1"/>
                </a:solidFill>
              </a:rPr>
              <a:t>entiers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en</a:t>
            </a:r>
            <a:r>
              <a:rPr lang="en-US" sz="6600">
                <a:solidFill>
                  <a:schemeClr val="bg1"/>
                </a:solidFill>
              </a:rPr>
              <a:t> base 2, 10 et 16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body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Adrien Baroux-Arbona, Jules Bock et Maxime Bourgain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1ère 4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opie espace bleu circuits fond numérique">
            <a:extLst>
              <a:ext uri="{FF2B5EF4-FFF2-40B4-BE49-F238E27FC236}">
                <a16:creationId xmlns:a16="http://schemas.microsoft.com/office/drawing/2014/main" id="{25E1EEC3-B79F-CD4F-ED55-4CD87511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414"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CBE296E-BA9A-7236-574B-B6AD425A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2543811"/>
            <a:ext cx="5499120" cy="9238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Notre page Github</a:t>
            </a:r>
            <a:r>
              <a:rPr lang="en-US" sz="48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 :</a:t>
            </a:r>
            <a:endParaRPr lang="en-US" sz="4800" kern="120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9A3F36-3972-39C1-3249-4941E58B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208" y="3465945"/>
            <a:ext cx="6137888" cy="1244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https://</a:t>
            </a:r>
            <a:r>
              <a:rPr lang="en-US" sz="1600" b="0" i="0" u="none" strike="noStrike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github.com</a:t>
            </a: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/</a:t>
            </a:r>
            <a:r>
              <a:rPr lang="en-US" sz="1600" b="0" i="0" u="none" strike="noStrike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julesbock</a:t>
            </a: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/2024_2025__p04_projet1_gp6</a:t>
            </a:r>
            <a:r>
              <a:rPr lang="fr-FR" sz="1600" b="0" i="0" dirty="0">
                <a:effectLst/>
                <a:latin typeface="Aptos" panose="020B0004020202020204" pitchFamily="34" charset="0"/>
              </a:rPr>
              <a:t>​</a:t>
            </a:r>
            <a:endParaRPr lang="fr-FR" sz="1000" b="0" i="0" dirty="0">
              <a:effectLst/>
            </a:endParaRPr>
          </a:p>
          <a:p>
            <a:pPr marL="0" indent="0">
              <a:buNone/>
            </a:pPr>
            <a:endParaRPr lang="en-US" sz="1400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7" name="Graphique 5" descr="Synchronisation avec le cloud avec un remplissage uni">
            <a:extLst>
              <a:ext uri="{FF2B5EF4-FFF2-40B4-BE49-F238E27FC236}">
                <a16:creationId xmlns:a16="http://schemas.microsoft.com/office/drawing/2014/main" id="{67F0B73E-43B2-3F45-539E-46983E6E8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0754" y="1550077"/>
            <a:ext cx="3833093" cy="38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07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capture d’écran, bleu, Bleu électrique, léger&#10;&#10;Description générée automatiquement">
            <a:extLst>
              <a:ext uri="{FF2B5EF4-FFF2-40B4-BE49-F238E27FC236}">
                <a16:creationId xmlns:a16="http://schemas.microsoft.com/office/drawing/2014/main" id="{97FF492C-28A7-B339-BED8-2A12C3FEA1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4758241-9747-4231-AE78-59DE682D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FR" sz="5000">
                <a:solidFill>
                  <a:schemeClr val="bg1"/>
                </a:solidFill>
              </a:rPr>
              <a:t>Le sujet à présenter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B8C082-E31D-AE9A-26B6-A86CE681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>
                <a:solidFill>
                  <a:schemeClr val="bg1"/>
                </a:solidFill>
                <a:latin typeface="Aptos"/>
              </a:rPr>
              <a:t>SUJET : Convertir des entiers en bases binaire, décimale et </a:t>
            </a:r>
            <a:r>
              <a:rPr lang="fr-FR" sz="2000" err="1">
                <a:solidFill>
                  <a:schemeClr val="bg1"/>
                </a:solidFill>
                <a:latin typeface="Aptos"/>
              </a:rPr>
              <a:t>héxadécimale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  <a:latin typeface="Aptos"/>
              </a:rPr>
              <a:t>       On considère les nombres entiers écrits en base 2, 10 et 16.</a:t>
            </a:r>
          </a:p>
          <a:p>
            <a:r>
              <a:rPr lang="fr-FR" sz="2000">
                <a:solidFill>
                  <a:schemeClr val="bg1"/>
                </a:solidFill>
                <a:latin typeface="Aptos"/>
              </a:rPr>
              <a:t>       Ecrire un programme qui permet de passer de l'écriture d'un entier dans</a:t>
            </a:r>
          </a:p>
          <a:p>
            <a:r>
              <a:rPr lang="fr-FR" sz="2000">
                <a:solidFill>
                  <a:schemeClr val="bg1"/>
                </a:solidFill>
                <a:latin typeface="Aptos"/>
              </a:rPr>
              <a:t>       une des bases (2, 10 ou 16) à l'écriture de cet entier dans une des bases</a:t>
            </a:r>
          </a:p>
          <a:p>
            <a:r>
              <a:rPr lang="fr-FR" sz="2000">
                <a:solidFill>
                  <a:schemeClr val="bg1"/>
                </a:solidFill>
                <a:latin typeface="Aptos"/>
              </a:rPr>
              <a:t>       (2, 10 ou 16).</a:t>
            </a:r>
          </a:p>
          <a:p>
            <a:endParaRPr lang="fr-F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43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Image 23" descr="Copie espace bleu circuits fond numérique">
            <a:extLst>
              <a:ext uri="{FF2B5EF4-FFF2-40B4-BE49-F238E27FC236}">
                <a16:creationId xmlns:a16="http://schemas.microsoft.com/office/drawing/2014/main" id="{D3E0F366-05B7-4E77-206F-2B901D2D18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414"/>
          <a:stretch/>
        </p:blipFill>
        <p:spPr>
          <a:xfrm>
            <a:off x="20" y="1053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5B7F4D-5550-6C02-15DC-753C9B60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Les différents fichiers et dossiers qui composent notre travail</a:t>
            </a:r>
          </a:p>
        </p:txBody>
      </p:sp>
      <p:sp>
        <p:nvSpPr>
          <p:cNvPr id="2344" name="Arc 234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638" name="Espace réservé du contenu 2329">
            <a:extLst>
              <a:ext uri="{FF2B5EF4-FFF2-40B4-BE49-F238E27FC236}">
                <a16:creationId xmlns:a16="http://schemas.microsoft.com/office/drawing/2014/main" id="{F5609199-718E-85DE-801B-4D3090DCA4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998496"/>
              </p:ext>
            </p:extLst>
          </p:nvPr>
        </p:nvGraphicFramePr>
        <p:xfrm>
          <a:off x="4568113" y="634142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4821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Image 23" descr="Copie espace bleu circuits fond numérique">
            <a:extLst>
              <a:ext uri="{FF2B5EF4-FFF2-40B4-BE49-F238E27FC236}">
                <a16:creationId xmlns:a16="http://schemas.microsoft.com/office/drawing/2014/main" id="{D3E0F366-05B7-4E77-206F-2B901D2D18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414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5B7F4D-5550-6C02-15DC-753C9B60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ea typeface="+mj-lt"/>
                <a:cs typeface="+mj-lt"/>
              </a:rPr>
              <a:t>Les différents fichiers du dossier </a:t>
            </a:r>
            <a:r>
              <a:rPr lang="fr-FR" b="1" err="1">
                <a:solidFill>
                  <a:srgbClr val="FFFFFF"/>
                </a:solidFill>
                <a:ea typeface="+mj-lt"/>
                <a:cs typeface="+mj-lt"/>
              </a:rPr>
              <a:t>tools</a:t>
            </a:r>
            <a:r>
              <a:rPr lang="fr-FR" b="1">
                <a:solidFill>
                  <a:srgbClr val="FFFFFF"/>
                </a:solidFill>
                <a:ea typeface="+mj-lt"/>
                <a:cs typeface="+mj-lt"/>
              </a:rPr>
              <a:t> </a:t>
            </a:r>
            <a:endParaRPr lang="fr-FR">
              <a:ea typeface="+mj-lt"/>
              <a:cs typeface="+mj-lt"/>
            </a:endParaRPr>
          </a:p>
        </p:txBody>
      </p:sp>
      <p:sp>
        <p:nvSpPr>
          <p:cNvPr id="2344" name="Arc 234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346" name="Espace réservé du contenu 2329">
            <a:extLst>
              <a:ext uri="{FF2B5EF4-FFF2-40B4-BE49-F238E27FC236}">
                <a16:creationId xmlns:a16="http://schemas.microsoft.com/office/drawing/2014/main" id="{5091B3A5-7663-A1D7-F90C-929E10ECD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047913"/>
              </p:ext>
            </p:extLst>
          </p:nvPr>
        </p:nvGraphicFramePr>
        <p:xfrm>
          <a:off x="4447308" y="494752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4917191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opie espace bleu circuits fond numérique">
            <a:extLst>
              <a:ext uri="{FF2B5EF4-FFF2-40B4-BE49-F238E27FC236}">
                <a16:creationId xmlns:a16="http://schemas.microsoft.com/office/drawing/2014/main" id="{490CDAF5-F143-91D1-F44C-345321DF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414"/>
          <a:stretch/>
        </p:blipFill>
        <p:spPr>
          <a:xfrm>
            <a:off x="1018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38E76FD-5054-BCDA-07D4-B6F763C2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Le code et </a:t>
            </a:r>
            <a:r>
              <a:rPr lang="en-US" err="1">
                <a:solidFill>
                  <a:srgbClr val="FFFFFF"/>
                </a:solidFill>
              </a:rPr>
              <a:t>nos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décisions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7E0E58-E125-F4B4-1D47-26579C8F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7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Nous </a:t>
            </a:r>
            <a:r>
              <a:rPr lang="en-US" sz="24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avons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tout </a:t>
            </a:r>
            <a:r>
              <a:rPr lang="en-US" sz="24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d'abord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décidé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de placer la </a:t>
            </a:r>
            <a:r>
              <a:rPr lang="en-US" sz="24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fonction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principale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run_main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dans le </a:t>
            </a:r>
            <a:r>
              <a:rPr lang="en-US" sz="24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fichier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majeur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intitulé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main.py. </a:t>
            </a:r>
          </a:p>
          <a:p>
            <a:pPr algn="ctr"/>
            <a:r>
              <a:rPr lang="en-US" sz="2400">
                <a:latin typeface="Calibri"/>
                <a:ea typeface="Calibri"/>
                <a:cs typeface="Calibri"/>
              </a:rPr>
              <a:t>La </a:t>
            </a:r>
            <a:r>
              <a:rPr lang="en-US" sz="2400" err="1">
                <a:latin typeface="Calibri"/>
                <a:ea typeface="Calibri"/>
                <a:cs typeface="Calibri"/>
              </a:rPr>
              <a:t>fonction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principale</a:t>
            </a:r>
            <a:r>
              <a:rPr lang="en-US" sz="2400">
                <a:latin typeface="Calibri"/>
                <a:ea typeface="Calibri"/>
                <a:cs typeface="Calibri"/>
              </a:rPr>
              <a:t> du </a:t>
            </a:r>
            <a:r>
              <a:rPr lang="en-US" sz="2400" err="1">
                <a:latin typeface="Calibri"/>
                <a:ea typeface="Calibri"/>
                <a:cs typeface="Calibri"/>
              </a:rPr>
              <a:t>programme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run_main</a:t>
            </a:r>
            <a:r>
              <a:rPr lang="en-US" sz="2400">
                <a:latin typeface="Calibri"/>
                <a:ea typeface="Calibri"/>
                <a:cs typeface="Calibri"/>
              </a:rPr>
              <a:t> y </a:t>
            </a:r>
            <a:r>
              <a:rPr lang="en-US" sz="2400" err="1">
                <a:latin typeface="Calibri"/>
                <a:ea typeface="Calibri"/>
                <a:cs typeface="Calibri"/>
              </a:rPr>
              <a:t>est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lancé</a:t>
            </a:r>
            <a:r>
              <a:rPr lang="en-US" sz="2400">
                <a:latin typeface="Calibri"/>
                <a:ea typeface="Calibri"/>
                <a:cs typeface="Calibri"/>
              </a:rPr>
              <a:t>. Cette </a:t>
            </a:r>
            <a:r>
              <a:rPr lang="en-US" sz="2400" err="1">
                <a:latin typeface="Calibri"/>
                <a:ea typeface="Calibri"/>
                <a:cs typeface="Calibri"/>
              </a:rPr>
              <a:t>fonction</a:t>
            </a:r>
            <a:r>
              <a:rPr lang="en-US" sz="2400">
                <a:latin typeface="Calibri"/>
                <a:ea typeface="Calibri"/>
                <a:cs typeface="Calibri"/>
              </a:rPr>
              <a:t> use de 2 </a:t>
            </a:r>
            <a:r>
              <a:rPr lang="en-US" sz="2400" err="1">
                <a:latin typeface="Calibri"/>
                <a:ea typeface="Calibri"/>
                <a:cs typeface="Calibri"/>
              </a:rPr>
              <a:t>autres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fonctions</a:t>
            </a:r>
            <a:r>
              <a:rPr lang="en-US" sz="2400">
                <a:latin typeface="Calibri"/>
                <a:ea typeface="Calibri"/>
                <a:cs typeface="Calibri"/>
              </a:rPr>
              <a:t> (</a:t>
            </a:r>
            <a:r>
              <a:rPr lang="en-US" sz="2400" err="1">
                <a:latin typeface="Calibri"/>
                <a:ea typeface="Calibri"/>
                <a:cs typeface="Calibri"/>
              </a:rPr>
              <a:t>execute_convertion_and_give_result</a:t>
            </a:r>
            <a:r>
              <a:rPr lang="en-US" sz="2400">
                <a:latin typeface="Calibri"/>
                <a:ea typeface="Calibri"/>
                <a:cs typeface="Calibri"/>
              </a:rPr>
              <a:t> et </a:t>
            </a:r>
            <a:r>
              <a:rPr lang="en-US" sz="2400" err="1">
                <a:latin typeface="Calibri"/>
                <a:ea typeface="Calibri"/>
                <a:cs typeface="Calibri"/>
              </a:rPr>
              <a:t>ask_for_restart</a:t>
            </a:r>
            <a:r>
              <a:rPr lang="en-US" sz="2400">
                <a:latin typeface="Calibri"/>
                <a:ea typeface="Calibri"/>
                <a:cs typeface="Calibri"/>
              </a:rPr>
              <a:t>) </a:t>
            </a:r>
            <a:r>
              <a:rPr lang="en-US" sz="2400" err="1">
                <a:latin typeface="Calibri"/>
                <a:ea typeface="Calibri"/>
                <a:cs typeface="Calibri"/>
              </a:rPr>
              <a:t>respectivement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définies</a:t>
            </a:r>
            <a:r>
              <a:rPr lang="en-US" sz="2400">
                <a:latin typeface="Calibri"/>
                <a:ea typeface="Calibri"/>
                <a:cs typeface="Calibri"/>
              </a:rPr>
              <a:t> dans les </a:t>
            </a:r>
            <a:r>
              <a:rPr lang="en-US" sz="2400" err="1">
                <a:latin typeface="Calibri"/>
                <a:ea typeface="Calibri"/>
                <a:cs typeface="Calibri"/>
              </a:rPr>
              <a:t>fichier</a:t>
            </a:r>
            <a:r>
              <a:rPr lang="en-US" sz="2400">
                <a:latin typeface="Calibri"/>
                <a:ea typeface="Calibri"/>
                <a:cs typeface="Calibri"/>
              </a:rPr>
              <a:t> tools_main.py et main.py.</a:t>
            </a:r>
            <a:br>
              <a:rPr lang="en-US" sz="2400">
                <a:latin typeface="Calibri"/>
              </a:rPr>
            </a:br>
            <a:endParaRPr lang="en-US" sz="2400">
              <a:latin typeface="Calibri"/>
              <a:ea typeface="Calibri"/>
              <a:cs typeface="Calibri"/>
            </a:endParaRPr>
          </a:p>
          <a:p>
            <a:pPr algn="ctr"/>
            <a:r>
              <a:rPr lang="en-US" sz="2400">
                <a:latin typeface="Calibri"/>
                <a:ea typeface="Calibri"/>
                <a:cs typeface="Calibri"/>
              </a:rPr>
              <a:t>Nous </a:t>
            </a:r>
            <a:r>
              <a:rPr lang="en-US" sz="2400" err="1">
                <a:latin typeface="Calibri"/>
                <a:ea typeface="Calibri"/>
                <a:cs typeface="Calibri"/>
              </a:rPr>
              <a:t>avons</a:t>
            </a:r>
            <a:r>
              <a:rPr lang="en-US" sz="2400">
                <a:latin typeface="Calibri"/>
                <a:ea typeface="Calibri"/>
                <a:cs typeface="Calibri"/>
              </a:rPr>
              <a:t> fait le choix de </a:t>
            </a:r>
            <a:r>
              <a:rPr lang="en-US" sz="2400" err="1">
                <a:latin typeface="Calibri"/>
                <a:ea typeface="Calibri"/>
                <a:cs typeface="Calibri"/>
              </a:rPr>
              <a:t>créer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une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fonction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ask_for</a:t>
            </a:r>
            <a:r>
              <a:rPr lang="en-US" sz="2400">
                <a:latin typeface="Calibri"/>
                <a:ea typeface="Calibri"/>
                <a:cs typeface="Calibri"/>
              </a:rPr>
              <a:t>_</a:t>
            </a:r>
            <a:r>
              <a:rPr lang="fr-FR" sz="2400" noProof="1">
                <a:latin typeface="Calibri"/>
                <a:ea typeface="Calibri"/>
                <a:cs typeface="Calibri"/>
              </a:rPr>
              <a:t>restart, qui 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redemande</a:t>
            </a:r>
            <a:r>
              <a:rPr lang="en-US" sz="2400">
                <a:latin typeface="Calibri"/>
                <a:ea typeface="Calibri"/>
                <a:cs typeface="Calibri"/>
              </a:rPr>
              <a:t> à </a:t>
            </a:r>
            <a:r>
              <a:rPr lang="en-US" sz="2400" err="1">
                <a:latin typeface="Calibri"/>
                <a:ea typeface="Calibri"/>
                <a:cs typeface="Calibri"/>
              </a:rPr>
              <a:t>l'utilisateur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s'il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veut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convertir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d'autres</a:t>
            </a:r>
            <a:r>
              <a:rPr lang="en-US" sz="2400">
                <a:latin typeface="Calibri"/>
                <a:ea typeface="Calibri"/>
                <a:cs typeface="Calibri"/>
              </a:rPr>
              <a:t> nombres. </a:t>
            </a:r>
            <a:r>
              <a:rPr lang="en-US" sz="2400" err="1">
                <a:latin typeface="Calibri"/>
                <a:ea typeface="Calibri"/>
                <a:cs typeface="Calibri"/>
              </a:rPr>
              <a:t>Lorsque</a:t>
            </a:r>
            <a:r>
              <a:rPr lang="en-US" sz="2400">
                <a:latin typeface="Calibri"/>
                <a:ea typeface="Calibri"/>
                <a:cs typeface="Calibri"/>
              </a:rPr>
              <a:t> la </a:t>
            </a:r>
            <a:r>
              <a:rPr lang="en-US" sz="2400" err="1">
                <a:latin typeface="Calibri"/>
                <a:ea typeface="Calibri"/>
                <a:cs typeface="Calibri"/>
              </a:rPr>
              <a:t>réponse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est</a:t>
            </a:r>
            <a:r>
              <a:rPr lang="en-US" sz="2400">
                <a:latin typeface="Calibri"/>
                <a:ea typeface="Calibri"/>
                <a:cs typeface="Calibri"/>
              </a:rPr>
              <a:t> positive, la </a:t>
            </a:r>
            <a:r>
              <a:rPr lang="en-US" sz="2400" err="1">
                <a:latin typeface="Calibri"/>
                <a:ea typeface="Calibri"/>
                <a:cs typeface="Calibri"/>
              </a:rPr>
              <a:t>fonction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run_main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est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relancée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tandis</a:t>
            </a:r>
            <a:r>
              <a:rPr lang="en-US" sz="2400">
                <a:latin typeface="Calibri"/>
                <a:ea typeface="Calibri"/>
                <a:cs typeface="Calibri"/>
              </a:rPr>
              <a:t> que </a:t>
            </a:r>
            <a:r>
              <a:rPr lang="en-US" sz="2400" err="1">
                <a:latin typeface="Calibri"/>
                <a:ea typeface="Calibri"/>
                <a:cs typeface="Calibri"/>
              </a:rPr>
              <a:t>si</a:t>
            </a:r>
            <a:r>
              <a:rPr lang="en-US" sz="2400">
                <a:latin typeface="Calibri"/>
                <a:ea typeface="Calibri"/>
                <a:cs typeface="Calibri"/>
              </a:rPr>
              <a:t> la </a:t>
            </a:r>
            <a:r>
              <a:rPr lang="en-US" sz="2400" err="1">
                <a:latin typeface="Calibri"/>
                <a:ea typeface="Calibri"/>
                <a:cs typeface="Calibri"/>
              </a:rPr>
              <a:t>réponse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est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négative</a:t>
            </a:r>
            <a:r>
              <a:rPr lang="en-US" sz="2400">
                <a:latin typeface="Calibri"/>
                <a:ea typeface="Calibri"/>
                <a:cs typeface="Calibri"/>
              </a:rPr>
              <a:t>, le </a:t>
            </a:r>
            <a:r>
              <a:rPr lang="en-US" sz="2400" err="1">
                <a:latin typeface="Calibri"/>
                <a:ea typeface="Calibri"/>
                <a:cs typeface="Calibri"/>
              </a:rPr>
              <a:t>programmme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est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arrêté</a:t>
            </a:r>
            <a:r>
              <a:rPr lang="en-US" sz="2400">
                <a:latin typeface="Calibri"/>
                <a:ea typeface="Calibri"/>
                <a:cs typeface="Calibri"/>
              </a:rPr>
              <a:t>.</a:t>
            </a:r>
          </a:p>
          <a:p>
            <a:pPr algn="ctr"/>
            <a:endParaRPr lang="en-US" sz="2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227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opie espace bleu circuits fond numérique">
            <a:extLst>
              <a:ext uri="{FF2B5EF4-FFF2-40B4-BE49-F238E27FC236}">
                <a16:creationId xmlns:a16="http://schemas.microsoft.com/office/drawing/2014/main" id="{490CDAF5-F143-91D1-F44C-345321DF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4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38E76FD-5054-BCDA-07D4-B6F763C2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Le code et </a:t>
            </a:r>
            <a:r>
              <a:rPr lang="en-US" err="1">
                <a:solidFill>
                  <a:srgbClr val="FFFFFF"/>
                </a:solidFill>
              </a:rPr>
              <a:t>nos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décisions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7E0E58-E125-F4B4-1D47-26579C8F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7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Nous </a:t>
            </a:r>
            <a:r>
              <a:rPr lang="en-US" sz="2400" err="1">
                <a:solidFill>
                  <a:srgbClr val="FFFFFF"/>
                </a:solidFill>
              </a:rPr>
              <a:t>avons</a:t>
            </a:r>
            <a:r>
              <a:rPr lang="en-US" sz="2400">
                <a:solidFill>
                  <a:srgbClr val="FFFFFF"/>
                </a:solidFill>
              </a:rPr>
              <a:t> ensuite </a:t>
            </a:r>
            <a:r>
              <a:rPr lang="en-US" sz="2400" err="1">
                <a:solidFill>
                  <a:srgbClr val="FFFFFF"/>
                </a:solidFill>
              </a:rPr>
              <a:t>décidé</a:t>
            </a:r>
            <a:r>
              <a:rPr lang="en-US" sz="2400">
                <a:solidFill>
                  <a:srgbClr val="FFFFFF"/>
                </a:solidFill>
              </a:rPr>
              <a:t> de </a:t>
            </a:r>
            <a:r>
              <a:rPr lang="en-US" sz="2400" err="1">
                <a:solidFill>
                  <a:srgbClr val="FFFFFF"/>
                </a:solidFill>
              </a:rPr>
              <a:t>créer</a:t>
            </a:r>
            <a:r>
              <a:rPr lang="en-US" sz="2400">
                <a:solidFill>
                  <a:srgbClr val="FFFFFF"/>
                </a:solidFill>
              </a:rPr>
              <a:t> un dossier tools qui </a:t>
            </a:r>
            <a:r>
              <a:rPr lang="en-US" sz="2400" err="1">
                <a:solidFill>
                  <a:srgbClr val="FFFFFF"/>
                </a:solidFill>
              </a:rPr>
              <a:t>regrouperait</a:t>
            </a:r>
            <a:r>
              <a:rPr lang="en-US" sz="2400">
                <a:solidFill>
                  <a:srgbClr val="FFFFFF"/>
                </a:solidFill>
              </a:rPr>
              <a:t> des </a:t>
            </a:r>
            <a:r>
              <a:rPr lang="en-US" sz="2400" err="1">
                <a:solidFill>
                  <a:srgbClr val="FFFFFF"/>
                </a:solidFill>
              </a:rPr>
              <a:t>fichiers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contenant</a:t>
            </a:r>
            <a:r>
              <a:rPr lang="en-US" sz="2400">
                <a:solidFill>
                  <a:srgbClr val="FFFFFF"/>
                </a:solidFill>
              </a:rPr>
              <a:t> des </a:t>
            </a:r>
            <a:r>
              <a:rPr lang="en-US" sz="2400" err="1">
                <a:solidFill>
                  <a:srgbClr val="FFFFFF"/>
                </a:solidFill>
              </a:rPr>
              <a:t>fonctions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essentielles</a:t>
            </a:r>
            <a:r>
              <a:rPr lang="en-US" sz="2400">
                <a:solidFill>
                  <a:srgbClr val="FFFFFF"/>
                </a:solidFill>
              </a:rPr>
              <a:t> à </a:t>
            </a:r>
            <a:r>
              <a:rPr lang="en-US" sz="2400" err="1">
                <a:solidFill>
                  <a:srgbClr val="FFFFFF"/>
                </a:solidFill>
              </a:rPr>
              <a:t>notre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programme</a:t>
            </a:r>
            <a:r>
              <a:rPr lang="en-US" sz="2400">
                <a:solidFill>
                  <a:srgbClr val="FFFFFF"/>
                </a:solidFill>
              </a:rPr>
              <a:t>. </a:t>
            </a:r>
          </a:p>
          <a:p>
            <a:pPr algn="ctr"/>
            <a:r>
              <a:rPr lang="en-US" sz="2400">
                <a:solidFill>
                  <a:srgbClr val="FFFFFF"/>
                </a:solidFill>
              </a:rPr>
              <a:t>Par </a:t>
            </a:r>
            <a:r>
              <a:rPr lang="en-US" sz="2400" err="1">
                <a:solidFill>
                  <a:srgbClr val="FFFFFF"/>
                </a:solidFill>
              </a:rPr>
              <a:t>ailleurs</a:t>
            </a:r>
            <a:r>
              <a:rPr lang="en-US" sz="2400">
                <a:solidFill>
                  <a:srgbClr val="FFFFFF"/>
                </a:solidFill>
              </a:rPr>
              <a:t>, la </a:t>
            </a:r>
            <a:r>
              <a:rPr lang="en-US" sz="2400" err="1">
                <a:solidFill>
                  <a:srgbClr val="FFFFFF"/>
                </a:solidFill>
              </a:rPr>
              <a:t>création</a:t>
            </a:r>
            <a:r>
              <a:rPr lang="en-US" sz="2400">
                <a:solidFill>
                  <a:srgbClr val="FFFFFF"/>
                </a:solidFill>
              </a:rPr>
              <a:t> d'un </a:t>
            </a:r>
            <a:r>
              <a:rPr lang="en-US" sz="2400" err="1">
                <a:solidFill>
                  <a:srgbClr val="FFFFFF"/>
                </a:solidFill>
              </a:rPr>
              <a:t>fichier</a:t>
            </a:r>
            <a:r>
              <a:rPr lang="en-US" sz="2400">
                <a:solidFill>
                  <a:srgbClr val="FFFFFF"/>
                </a:solidFill>
              </a:rPr>
              <a:t> data.py a </a:t>
            </a:r>
            <a:r>
              <a:rPr lang="en-US" sz="2400" err="1">
                <a:solidFill>
                  <a:srgbClr val="FFFFFF"/>
                </a:solidFill>
              </a:rPr>
              <a:t>été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une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évidence</a:t>
            </a:r>
            <a:r>
              <a:rPr lang="en-US" sz="2400">
                <a:solidFill>
                  <a:srgbClr val="FFFFFF"/>
                </a:solidFill>
              </a:rPr>
              <a:t> pour placer </a:t>
            </a:r>
            <a:r>
              <a:rPr lang="en-US" sz="2400" err="1">
                <a:solidFill>
                  <a:srgbClr val="FFFFFF"/>
                </a:solidFill>
              </a:rPr>
              <a:t>toutes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nos</a:t>
            </a:r>
            <a:r>
              <a:rPr lang="en-US" sz="2400">
                <a:solidFill>
                  <a:srgbClr val="FFFFFF"/>
                </a:solidFill>
              </a:rPr>
              <a:t> variables. Il </a:t>
            </a:r>
            <a:r>
              <a:rPr lang="en-US" sz="2400" err="1">
                <a:solidFill>
                  <a:srgbClr val="FFFFFF"/>
                </a:solidFill>
              </a:rPr>
              <a:t>s'agit</a:t>
            </a:r>
            <a:r>
              <a:rPr lang="en-US" sz="2400">
                <a:solidFill>
                  <a:srgbClr val="FFFFFF"/>
                </a:solidFill>
              </a:rPr>
              <a:t> le plus </a:t>
            </a:r>
            <a:r>
              <a:rPr lang="en-US" sz="2400" err="1">
                <a:solidFill>
                  <a:srgbClr val="FFFFFF"/>
                </a:solidFill>
              </a:rPr>
              <a:t>souvent</a:t>
            </a:r>
            <a:r>
              <a:rPr lang="en-US" sz="2400">
                <a:solidFill>
                  <a:srgbClr val="FFFFFF"/>
                </a:solidFill>
              </a:rPr>
              <a:t> de </a:t>
            </a:r>
            <a:r>
              <a:rPr lang="en-US" sz="2400" err="1">
                <a:solidFill>
                  <a:srgbClr val="FFFFFF"/>
                </a:solidFill>
              </a:rPr>
              <a:t>chaîne</a:t>
            </a:r>
            <a:r>
              <a:rPr lang="en-US" sz="2400">
                <a:solidFill>
                  <a:srgbClr val="FFFFFF"/>
                </a:solidFill>
              </a:rPr>
              <a:t> de </a:t>
            </a:r>
            <a:r>
              <a:rPr lang="en-US" sz="2400" err="1">
                <a:solidFill>
                  <a:srgbClr val="FFFFFF"/>
                </a:solidFill>
              </a:rPr>
              <a:t>caractère</a:t>
            </a:r>
            <a:r>
              <a:rPr lang="en-US" sz="2400">
                <a:solidFill>
                  <a:srgbClr val="FFFFFF"/>
                </a:solidFill>
              </a:rPr>
              <a:t>              (ex: </a:t>
            </a:r>
            <a:r>
              <a:rPr lang="en-US" sz="2000" err="1">
                <a:solidFill>
                  <a:schemeClr val="tx1">
                    <a:lumMod val="85000"/>
                  </a:schemeClr>
                </a:solidFill>
                <a:latin typeface="Consolas"/>
              </a:rPr>
              <a:t>Error_number_entry</a:t>
            </a:r>
            <a:r>
              <a:rPr lang="en-US" sz="2000">
                <a:solidFill>
                  <a:schemeClr val="tx1">
                    <a:lumMod val="85000"/>
                  </a:schemeClr>
                </a:solidFill>
                <a:latin typeface="Consolas"/>
              </a:rPr>
              <a:t> = "Ceci </a:t>
            </a:r>
            <a:r>
              <a:rPr lang="en-US" sz="2000" err="1">
                <a:solidFill>
                  <a:schemeClr val="tx1">
                    <a:lumMod val="85000"/>
                  </a:schemeClr>
                </a:solidFill>
                <a:latin typeface="Consolas"/>
              </a:rPr>
              <a:t>n'est</a:t>
            </a:r>
            <a:r>
              <a:rPr lang="en-US" sz="2000">
                <a:solidFill>
                  <a:schemeClr val="tx1">
                    <a:lumMod val="85000"/>
                  </a:schemeClr>
                </a:solidFill>
                <a:latin typeface="Consolas"/>
              </a:rPr>
              <a:t> pas un </a:t>
            </a:r>
            <a:r>
              <a:rPr lang="en-US" sz="2000" err="1">
                <a:solidFill>
                  <a:schemeClr val="tx1">
                    <a:lumMod val="85000"/>
                  </a:schemeClr>
                </a:solidFill>
                <a:latin typeface="Consolas"/>
              </a:rPr>
              <a:t>nombre</a:t>
            </a:r>
            <a:r>
              <a:rPr lang="en-US" sz="2000">
                <a:solidFill>
                  <a:schemeClr val="tx1">
                    <a:lumMod val="85000"/>
                  </a:schemeClr>
                </a:solidFill>
                <a:latin typeface="Consolas"/>
              </a:rPr>
              <a:t> </a:t>
            </a:r>
            <a:r>
              <a:rPr lang="en-US" sz="2000" err="1">
                <a:solidFill>
                  <a:schemeClr val="tx1">
                    <a:lumMod val="85000"/>
                  </a:schemeClr>
                </a:solidFill>
                <a:latin typeface="Consolas"/>
              </a:rPr>
              <a:t>entier</a:t>
            </a:r>
            <a:r>
              <a:rPr lang="en-US" sz="2000">
                <a:solidFill>
                  <a:schemeClr val="tx1">
                    <a:lumMod val="85000"/>
                  </a:schemeClr>
                </a:solidFill>
                <a:latin typeface="Consolas"/>
              </a:rPr>
              <a:t> </a:t>
            </a:r>
            <a:r>
              <a:rPr lang="en-US" sz="2000" err="1">
                <a:solidFill>
                  <a:schemeClr val="tx1">
                    <a:lumMod val="85000"/>
                  </a:schemeClr>
                </a:solidFill>
                <a:latin typeface="Consolas"/>
              </a:rPr>
              <a:t>valide</a:t>
            </a:r>
            <a:r>
              <a:rPr lang="en-US" sz="2000">
                <a:solidFill>
                  <a:schemeClr val="tx1">
                    <a:lumMod val="85000"/>
                  </a:schemeClr>
                </a:solidFill>
                <a:latin typeface="Consolas"/>
              </a:rPr>
              <a:t>. </a:t>
            </a:r>
            <a:r>
              <a:rPr lang="en-US" sz="2000" err="1">
                <a:solidFill>
                  <a:schemeClr val="tx1">
                    <a:lumMod val="85000"/>
                  </a:schemeClr>
                </a:solidFill>
                <a:latin typeface="Consolas"/>
              </a:rPr>
              <a:t>Veuillez</a:t>
            </a:r>
            <a:r>
              <a:rPr lang="en-US" sz="2000">
                <a:solidFill>
                  <a:schemeClr val="tx1">
                    <a:lumMod val="85000"/>
                  </a:schemeClr>
                </a:solidFill>
                <a:latin typeface="Consolas"/>
              </a:rPr>
              <a:t> </a:t>
            </a:r>
            <a:r>
              <a:rPr lang="en-US" sz="2000" err="1">
                <a:solidFill>
                  <a:schemeClr val="tx1">
                    <a:lumMod val="85000"/>
                  </a:schemeClr>
                </a:solidFill>
                <a:latin typeface="Consolas"/>
              </a:rPr>
              <a:t>réessayer</a:t>
            </a:r>
            <a:r>
              <a:rPr lang="en-US" sz="2000">
                <a:solidFill>
                  <a:schemeClr val="tx1">
                    <a:lumMod val="85000"/>
                  </a:schemeClr>
                </a:solidFill>
                <a:latin typeface="Consolas"/>
              </a:rPr>
              <a:t>."</a:t>
            </a:r>
            <a:r>
              <a:rPr lang="en-US" sz="2000">
                <a:latin typeface="Consolas"/>
              </a:rPr>
              <a:t>) </a:t>
            </a:r>
            <a:r>
              <a:rPr lang="en-US" sz="2000" err="1">
                <a:latin typeface="Aptos"/>
              </a:rPr>
              <a:t>mais</a:t>
            </a:r>
            <a:r>
              <a:rPr lang="en-US" sz="2000">
                <a:latin typeface="Aptos"/>
              </a:rPr>
              <a:t> </a:t>
            </a:r>
            <a:r>
              <a:rPr lang="en-US" sz="2000" err="1">
                <a:latin typeface="Aptos"/>
              </a:rPr>
              <a:t>aussi</a:t>
            </a:r>
            <a:r>
              <a:rPr lang="en-US" sz="2000">
                <a:latin typeface="Aptos"/>
              </a:rPr>
              <a:t> des </a:t>
            </a:r>
            <a:r>
              <a:rPr lang="en-US" sz="2000" err="1">
                <a:latin typeface="Aptos"/>
              </a:rPr>
              <a:t>listes</a:t>
            </a:r>
            <a:r>
              <a:rPr lang="en-US" sz="2000">
                <a:latin typeface="Aptos"/>
              </a:rPr>
              <a:t> </a:t>
            </a:r>
            <a:r>
              <a:rPr lang="en-US" sz="2000">
                <a:latin typeface="Consolas"/>
              </a:rPr>
              <a:t>(ex: </a:t>
            </a:r>
            <a:r>
              <a:rPr lang="en-US" sz="2000" err="1">
                <a:solidFill>
                  <a:schemeClr val="tx1">
                    <a:lumMod val="85000"/>
                  </a:schemeClr>
                </a:solidFill>
                <a:latin typeface="Consolas"/>
              </a:rPr>
              <a:t>binary_list</a:t>
            </a:r>
            <a:r>
              <a:rPr lang="en-US" sz="2000">
                <a:solidFill>
                  <a:schemeClr val="tx1">
                    <a:lumMod val="85000"/>
                  </a:schemeClr>
                </a:solidFill>
                <a:latin typeface="Consolas"/>
              </a:rPr>
              <a:t> = ["2", "bin", "binary", "</a:t>
            </a:r>
            <a:r>
              <a:rPr lang="en-US" sz="2000" err="1">
                <a:solidFill>
                  <a:schemeClr val="tx1">
                    <a:lumMod val="85000"/>
                  </a:schemeClr>
                </a:solidFill>
                <a:latin typeface="Consolas"/>
              </a:rPr>
              <a:t>binaire</a:t>
            </a:r>
            <a:r>
              <a:rPr lang="en-US" sz="2000">
                <a:solidFill>
                  <a:schemeClr val="tx1">
                    <a:lumMod val="85000"/>
                  </a:schemeClr>
                </a:solidFill>
                <a:latin typeface="Consolas"/>
              </a:rPr>
              <a:t>"] </a:t>
            </a:r>
            <a:r>
              <a:rPr lang="en-US" sz="2400">
                <a:latin typeface="Aptos"/>
              </a:rPr>
              <a:t>)</a:t>
            </a:r>
            <a:endParaRPr lang="en-US" sz="2400">
              <a:latin typeface="Aptos"/>
              <a:ea typeface="Calibri"/>
              <a:cs typeface="Calibri"/>
            </a:endParaRPr>
          </a:p>
          <a:p>
            <a:pPr algn="ctr"/>
            <a:endParaRPr lang="en-US" sz="2400">
              <a:latin typeface="Aptos"/>
              <a:ea typeface="Calibri"/>
              <a:cs typeface="Calibri"/>
            </a:endParaRPr>
          </a:p>
          <a:p>
            <a:pPr algn="ctr"/>
            <a:endParaRPr lang="en-US" sz="2000">
              <a:solidFill>
                <a:srgbClr val="FFFFFF"/>
              </a:solidFill>
              <a:latin typeface="Consolas"/>
              <a:ea typeface="Calibri"/>
              <a:cs typeface="Calibri"/>
            </a:endParaRPr>
          </a:p>
          <a:p>
            <a:pPr algn="ctr"/>
            <a:endParaRPr lang="en-US" sz="2000">
              <a:solidFill>
                <a:srgbClr val="FFFFFF"/>
              </a:solidFill>
            </a:endParaRPr>
          </a:p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431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opie espace bleu circuits fond numérique">
            <a:extLst>
              <a:ext uri="{FF2B5EF4-FFF2-40B4-BE49-F238E27FC236}">
                <a16:creationId xmlns:a16="http://schemas.microsoft.com/office/drawing/2014/main" id="{490CDAF5-F143-91D1-F44C-345321DF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4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38E76FD-5054-BCDA-07D4-B6F763C2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Le code et </a:t>
            </a:r>
            <a:r>
              <a:rPr lang="en-US" err="1">
                <a:solidFill>
                  <a:srgbClr val="FFFFFF"/>
                </a:solidFill>
              </a:rPr>
              <a:t>nos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décisions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7E0E58-E125-F4B4-1D47-26579C8F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7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400">
              <a:latin typeface="Aptos"/>
              <a:ea typeface="Calibri"/>
              <a:cs typeface="Calibri"/>
            </a:endParaRPr>
          </a:p>
          <a:p>
            <a:pPr algn="ctr"/>
            <a:r>
              <a:rPr lang="en-US" sz="2400">
                <a:latin typeface="Aptos"/>
                <a:ea typeface="Calibri"/>
                <a:cs typeface="Calibri"/>
              </a:rPr>
              <a:t>Nous tenons à </a:t>
            </a:r>
            <a:r>
              <a:rPr lang="en-US" sz="2400" err="1">
                <a:latin typeface="Aptos"/>
                <a:ea typeface="Calibri"/>
                <a:cs typeface="Calibri"/>
              </a:rPr>
              <a:t>préciser</a:t>
            </a:r>
            <a:r>
              <a:rPr lang="en-US" sz="2400">
                <a:latin typeface="Aptos"/>
                <a:ea typeface="Calibri"/>
                <a:cs typeface="Calibri"/>
              </a:rPr>
              <a:t> que nous </a:t>
            </a:r>
            <a:r>
              <a:rPr lang="en-US" sz="2400" err="1">
                <a:latin typeface="Aptos"/>
                <a:ea typeface="Calibri"/>
                <a:cs typeface="Calibri"/>
              </a:rPr>
              <a:t>avons</a:t>
            </a:r>
            <a:r>
              <a:rPr lang="en-US" sz="2400">
                <a:latin typeface="Aptos"/>
                <a:ea typeface="Calibri"/>
                <a:cs typeface="Calibri"/>
              </a:rPr>
              <a:t> </a:t>
            </a:r>
            <a:r>
              <a:rPr lang="en-US" sz="2400" err="1">
                <a:latin typeface="Aptos"/>
                <a:ea typeface="Calibri"/>
                <a:cs typeface="Calibri"/>
              </a:rPr>
              <a:t>choisi</a:t>
            </a:r>
            <a:r>
              <a:rPr lang="en-US" sz="2400">
                <a:latin typeface="Aptos"/>
                <a:ea typeface="Calibri"/>
                <a:cs typeface="Calibri"/>
              </a:rPr>
              <a:t> de </a:t>
            </a:r>
            <a:r>
              <a:rPr lang="en-US" sz="2400" err="1">
                <a:latin typeface="Aptos"/>
                <a:ea typeface="Calibri"/>
                <a:cs typeface="Calibri"/>
              </a:rPr>
              <a:t>travailler</a:t>
            </a:r>
            <a:r>
              <a:rPr lang="en-US" sz="2400">
                <a:latin typeface="Aptos"/>
                <a:ea typeface="Calibri"/>
                <a:cs typeface="Calibri"/>
              </a:rPr>
              <a:t> avec des </a:t>
            </a:r>
            <a:r>
              <a:rPr lang="en-US" sz="2400" err="1">
                <a:latin typeface="Aptos"/>
                <a:ea typeface="Calibri"/>
                <a:cs typeface="Calibri"/>
              </a:rPr>
              <a:t>brouillons</a:t>
            </a:r>
            <a:r>
              <a:rPr lang="en-US" sz="2400">
                <a:latin typeface="Aptos"/>
                <a:ea typeface="Calibri"/>
                <a:cs typeface="Calibri"/>
              </a:rPr>
              <a:t> personnels </a:t>
            </a:r>
            <a:r>
              <a:rPr lang="en-US" sz="2400" err="1">
                <a:latin typeface="Aptos"/>
                <a:ea typeface="Calibri"/>
                <a:cs typeface="Calibri"/>
              </a:rPr>
              <a:t>afin</a:t>
            </a:r>
            <a:r>
              <a:rPr lang="en-US" sz="2400">
                <a:latin typeface="Aptos"/>
                <a:ea typeface="Calibri"/>
                <a:cs typeface="Calibri"/>
              </a:rPr>
              <a:t> de ne pas </a:t>
            </a:r>
            <a:r>
              <a:rPr lang="en-US" sz="2400" err="1">
                <a:latin typeface="Aptos"/>
                <a:ea typeface="Calibri"/>
                <a:cs typeface="Calibri"/>
              </a:rPr>
              <a:t>créer</a:t>
            </a:r>
            <a:r>
              <a:rPr lang="en-US" sz="2400">
                <a:latin typeface="Aptos"/>
                <a:ea typeface="Calibri"/>
                <a:cs typeface="Calibri"/>
              </a:rPr>
              <a:t> de </a:t>
            </a:r>
            <a:r>
              <a:rPr lang="en-US" sz="2400" err="1">
                <a:latin typeface="Aptos"/>
                <a:ea typeface="Calibri"/>
                <a:cs typeface="Calibri"/>
              </a:rPr>
              <a:t>conflits</a:t>
            </a:r>
            <a:r>
              <a:rPr lang="en-US" sz="2400">
                <a:latin typeface="Aptos"/>
                <a:ea typeface="Calibri"/>
                <a:cs typeface="Calibri"/>
              </a:rPr>
              <a:t> dans les </a:t>
            </a:r>
            <a:r>
              <a:rPr lang="en-US" sz="2400" err="1">
                <a:latin typeface="Aptos"/>
                <a:ea typeface="Calibri"/>
                <a:cs typeface="Calibri"/>
              </a:rPr>
              <a:t>fichiers</a:t>
            </a:r>
            <a:r>
              <a:rPr lang="en-US" sz="2400">
                <a:latin typeface="Aptos"/>
                <a:ea typeface="Calibri"/>
                <a:cs typeface="Calibri"/>
              </a:rPr>
              <a:t> </a:t>
            </a:r>
            <a:r>
              <a:rPr lang="en-US" sz="2400" err="1">
                <a:latin typeface="Aptos"/>
                <a:ea typeface="Calibri"/>
                <a:cs typeface="Calibri"/>
              </a:rPr>
              <a:t>majeurs</a:t>
            </a:r>
            <a:r>
              <a:rPr lang="en-US" sz="2400">
                <a:latin typeface="Aptos"/>
                <a:ea typeface="Calibri"/>
                <a:cs typeface="Calibri"/>
              </a:rPr>
              <a:t>. </a:t>
            </a:r>
            <a:r>
              <a:rPr lang="en-US" sz="2400" err="1">
                <a:latin typeface="Aptos"/>
                <a:ea typeface="Calibri"/>
                <a:cs typeface="Calibri"/>
              </a:rPr>
              <a:t>Ces</a:t>
            </a:r>
            <a:r>
              <a:rPr lang="en-US" sz="2400">
                <a:latin typeface="Aptos"/>
                <a:ea typeface="Calibri"/>
                <a:cs typeface="Calibri"/>
              </a:rPr>
              <a:t> </a:t>
            </a:r>
            <a:r>
              <a:rPr lang="en-US" sz="2400" err="1">
                <a:latin typeface="Aptos"/>
                <a:ea typeface="Calibri"/>
                <a:cs typeface="Calibri"/>
              </a:rPr>
              <a:t>brouillons</a:t>
            </a:r>
            <a:r>
              <a:rPr lang="en-US" sz="2400">
                <a:latin typeface="Aptos"/>
                <a:ea typeface="Calibri"/>
                <a:cs typeface="Calibri"/>
              </a:rPr>
              <a:t> </a:t>
            </a:r>
            <a:r>
              <a:rPr lang="en-US" sz="2400" err="1">
                <a:latin typeface="Aptos"/>
                <a:ea typeface="Calibri"/>
                <a:cs typeface="Calibri"/>
              </a:rPr>
              <a:t>étaient</a:t>
            </a:r>
            <a:r>
              <a:rPr lang="en-US" sz="2400">
                <a:latin typeface="Aptos"/>
                <a:ea typeface="Calibri"/>
                <a:cs typeface="Calibri"/>
              </a:rPr>
              <a:t> </a:t>
            </a:r>
            <a:r>
              <a:rPr lang="en-US" sz="2400" err="1">
                <a:latin typeface="Aptos"/>
                <a:ea typeface="Calibri"/>
                <a:cs typeface="Calibri"/>
              </a:rPr>
              <a:t>respectivement</a:t>
            </a:r>
            <a:r>
              <a:rPr lang="en-US" sz="2400">
                <a:latin typeface="Aptos"/>
                <a:ea typeface="Calibri"/>
                <a:cs typeface="Calibri"/>
              </a:rPr>
              <a:t> </a:t>
            </a:r>
            <a:r>
              <a:rPr lang="en-US" sz="2400" err="1">
                <a:latin typeface="Aptos"/>
                <a:ea typeface="Calibri"/>
                <a:cs typeface="Calibri"/>
              </a:rPr>
              <a:t>nommés</a:t>
            </a:r>
            <a:r>
              <a:rPr lang="en-US" sz="2400">
                <a:latin typeface="Aptos"/>
                <a:ea typeface="Calibri"/>
                <a:cs typeface="Calibri"/>
              </a:rPr>
              <a:t> brouillon_adrien.py, brouillon_jules.py et brouillon_max.py. De plus, un </a:t>
            </a:r>
            <a:r>
              <a:rPr lang="en-US" sz="2400" err="1">
                <a:latin typeface="Aptos"/>
                <a:ea typeface="Calibri"/>
                <a:cs typeface="Calibri"/>
              </a:rPr>
              <a:t>fichier</a:t>
            </a:r>
            <a:r>
              <a:rPr lang="en-US" sz="2400">
                <a:latin typeface="Aptos"/>
                <a:ea typeface="Calibri"/>
                <a:cs typeface="Calibri"/>
              </a:rPr>
              <a:t> </a:t>
            </a:r>
            <a:r>
              <a:rPr lang="en-US" sz="2400" err="1">
                <a:latin typeface="Aptos"/>
                <a:ea typeface="Calibri"/>
                <a:cs typeface="Calibri"/>
              </a:rPr>
              <a:t>gitignore</a:t>
            </a:r>
            <a:r>
              <a:rPr lang="en-US" sz="2400">
                <a:latin typeface="Aptos"/>
                <a:ea typeface="Calibri"/>
                <a:cs typeface="Calibri"/>
              </a:rPr>
              <a:t> a </a:t>
            </a:r>
            <a:r>
              <a:rPr lang="en-US" sz="2400" err="1">
                <a:latin typeface="Aptos"/>
                <a:ea typeface="Calibri"/>
                <a:cs typeface="Calibri"/>
              </a:rPr>
              <a:t>été</a:t>
            </a:r>
            <a:r>
              <a:rPr lang="en-US" sz="2400">
                <a:latin typeface="Aptos"/>
                <a:ea typeface="Calibri"/>
                <a:cs typeface="Calibri"/>
              </a:rPr>
              <a:t> </a:t>
            </a:r>
            <a:r>
              <a:rPr lang="en-US" sz="2400" err="1">
                <a:latin typeface="Aptos"/>
                <a:ea typeface="Calibri"/>
                <a:cs typeface="Calibri"/>
              </a:rPr>
              <a:t>utilisé</a:t>
            </a:r>
            <a:r>
              <a:rPr lang="en-US" sz="2400">
                <a:latin typeface="Aptos"/>
                <a:ea typeface="Calibri"/>
                <a:cs typeface="Calibri"/>
              </a:rPr>
              <a:t>.</a:t>
            </a:r>
          </a:p>
          <a:p>
            <a:pPr algn="ctr"/>
            <a:endParaRPr lang="en-US" sz="2400">
              <a:latin typeface="Aptos"/>
              <a:ea typeface="Calibri"/>
              <a:cs typeface="Calibri"/>
            </a:endParaRPr>
          </a:p>
          <a:p>
            <a:pPr algn="ctr"/>
            <a:endParaRPr lang="en-US" sz="2000">
              <a:solidFill>
                <a:srgbClr val="FFFFFF"/>
              </a:solidFill>
              <a:latin typeface="Consolas"/>
              <a:ea typeface="Calibri"/>
              <a:cs typeface="Calibri"/>
            </a:endParaRPr>
          </a:p>
          <a:p>
            <a:pPr algn="ctr"/>
            <a:endParaRPr lang="en-US" sz="2000">
              <a:solidFill>
                <a:srgbClr val="FFFFFF"/>
              </a:solidFill>
            </a:endParaRPr>
          </a:p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5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Copie espace bleu circuits fond numérique">
            <a:extLst>
              <a:ext uri="{FF2B5EF4-FFF2-40B4-BE49-F238E27FC236}">
                <a16:creationId xmlns:a16="http://schemas.microsoft.com/office/drawing/2014/main" id="{E8C10080-EEFF-3779-3F23-144B66E9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414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23C45BC-78CD-E10F-E708-9FF8C354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Nos interactions avec les IA génératives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1EBE9-C99F-F908-1120-896531277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Utilisation de chat GPT pour le débogage et pour des suggestions de fonctions</a:t>
            </a:r>
          </a:p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60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Copie espace bleu circuits fond numérique">
            <a:extLst>
              <a:ext uri="{FF2B5EF4-FFF2-40B4-BE49-F238E27FC236}">
                <a16:creationId xmlns:a16="http://schemas.microsoft.com/office/drawing/2014/main" id="{7323EAC8-04B1-972B-6386-AE37FCB573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41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90EA8E-615F-4F1A-4B59-443F0FFF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>
                <a:solidFill>
                  <a:schemeClr val="bg1"/>
                </a:solidFill>
              </a:rPr>
              <a:t>Test du programme 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7087B-05CB-F9F2-11E6-8D457B7B7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8446"/>
            <a:ext cx="10515600" cy="506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FR" sz="2400">
                <a:solidFill>
                  <a:schemeClr val="bg1"/>
                </a:solidFill>
              </a:rPr>
              <a:t>Avez-vous des valeurs à nous proposer ?</a:t>
            </a:r>
          </a:p>
        </p:txBody>
      </p:sp>
    </p:spTree>
    <p:extLst>
      <p:ext uri="{BB962C8B-B14F-4D97-AF65-F5344CB8AC3E}">
        <p14:creationId xmlns:p14="http://schemas.microsoft.com/office/powerpoint/2010/main" val="447101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630</Words>
  <Application>Microsoft Office PowerPoint</Application>
  <PresentationFormat>Grand écran</PresentationFormat>
  <Paragraphs>41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Consolas</vt:lpstr>
      <vt:lpstr>Thème Office</vt:lpstr>
      <vt:lpstr>Convertir des entiers en base 2, 10 et 16</vt:lpstr>
      <vt:lpstr>Le sujet à présenter </vt:lpstr>
      <vt:lpstr>Les différents fichiers et dossiers qui composent notre travail</vt:lpstr>
      <vt:lpstr>Les différents fichiers du dossier tools </vt:lpstr>
      <vt:lpstr>Le code et nos décisions </vt:lpstr>
      <vt:lpstr>Le code et nos décisions </vt:lpstr>
      <vt:lpstr>Le code et nos décisions </vt:lpstr>
      <vt:lpstr>Nos interactions avec les IA génératives</vt:lpstr>
      <vt:lpstr>Test du programme </vt:lpstr>
      <vt:lpstr>Notre page Github 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Convertir des entiers en base 2, 10 et 16</dc:title>
  <dc:creator>Maxime Bourgain</dc:creator>
  <cp:lastModifiedBy>bock</cp:lastModifiedBy>
  <cp:revision>6</cp:revision>
  <dcterms:created xsi:type="dcterms:W3CDTF">2024-11-04T09:29:13Z</dcterms:created>
  <dcterms:modified xsi:type="dcterms:W3CDTF">2024-11-15T11:24:36Z</dcterms:modified>
</cp:coreProperties>
</file>