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61"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1052FD-0BEA-165E-6150-F27FC10BE642}" v="383" dt="2024-12-07T16:00:54.6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yer, Jules R" userId="S::jcaye1@unh.newhaven.edu::8b166437-70fa-47a5-86fb-bedcccb74b4d" providerId="AD" clId="Web-{D01052FD-0BEA-165E-6150-F27FC10BE642}"/>
    <pc:docChg chg="modSld">
      <pc:chgData name="Cayer, Jules R" userId="S::jcaye1@unh.newhaven.edu::8b166437-70fa-47a5-86fb-bedcccb74b4d" providerId="AD" clId="Web-{D01052FD-0BEA-165E-6150-F27FC10BE642}" dt="2024-12-07T16:00:52.487" v="380" actId="20577"/>
      <pc:docMkLst>
        <pc:docMk/>
      </pc:docMkLst>
      <pc:sldChg chg="modSp">
        <pc:chgData name="Cayer, Jules R" userId="S::jcaye1@unh.newhaven.edu::8b166437-70fa-47a5-86fb-bedcccb74b4d" providerId="AD" clId="Web-{D01052FD-0BEA-165E-6150-F27FC10BE642}" dt="2024-12-07T15:53:41.458" v="53" actId="20577"/>
        <pc:sldMkLst>
          <pc:docMk/>
          <pc:sldMk cId="3576562300" sldId="258"/>
        </pc:sldMkLst>
        <pc:spChg chg="mod">
          <ac:chgData name="Cayer, Jules R" userId="S::jcaye1@unh.newhaven.edu::8b166437-70fa-47a5-86fb-bedcccb74b4d" providerId="AD" clId="Web-{D01052FD-0BEA-165E-6150-F27FC10BE642}" dt="2024-12-07T15:53:41.458" v="53" actId="20577"/>
          <ac:spMkLst>
            <pc:docMk/>
            <pc:sldMk cId="3576562300" sldId="258"/>
            <ac:spMk id="3" creationId="{B68D5555-5ABC-5362-D82B-BBA958B8E2F3}"/>
          </ac:spMkLst>
        </pc:spChg>
      </pc:sldChg>
      <pc:sldChg chg="modSp">
        <pc:chgData name="Cayer, Jules R" userId="S::jcaye1@unh.newhaven.edu::8b166437-70fa-47a5-86fb-bedcccb74b4d" providerId="AD" clId="Web-{D01052FD-0BEA-165E-6150-F27FC10BE642}" dt="2024-12-07T15:57:13.628" v="192" actId="20577"/>
        <pc:sldMkLst>
          <pc:docMk/>
          <pc:sldMk cId="600466913" sldId="259"/>
        </pc:sldMkLst>
        <pc:spChg chg="mod">
          <ac:chgData name="Cayer, Jules R" userId="S::jcaye1@unh.newhaven.edu::8b166437-70fa-47a5-86fb-bedcccb74b4d" providerId="AD" clId="Web-{D01052FD-0BEA-165E-6150-F27FC10BE642}" dt="2024-12-07T15:57:13.628" v="192" actId="20577"/>
          <ac:spMkLst>
            <pc:docMk/>
            <pc:sldMk cId="600466913" sldId="259"/>
            <ac:spMk id="3" creationId="{0C2D574C-65F9-3AF5-A9F3-4E2E72F39E6F}"/>
          </ac:spMkLst>
        </pc:spChg>
      </pc:sldChg>
      <pc:sldChg chg="modSp">
        <pc:chgData name="Cayer, Jules R" userId="S::jcaye1@unh.newhaven.edu::8b166437-70fa-47a5-86fb-bedcccb74b4d" providerId="AD" clId="Web-{D01052FD-0BEA-165E-6150-F27FC10BE642}" dt="2024-12-07T16:00:52.487" v="380" actId="20577"/>
        <pc:sldMkLst>
          <pc:docMk/>
          <pc:sldMk cId="1186829278" sldId="260"/>
        </pc:sldMkLst>
        <pc:spChg chg="mod">
          <ac:chgData name="Cayer, Jules R" userId="S::jcaye1@unh.newhaven.edu::8b166437-70fa-47a5-86fb-bedcccb74b4d" providerId="AD" clId="Web-{D01052FD-0BEA-165E-6150-F27FC10BE642}" dt="2024-12-07T16:00:52.487" v="380" actId="20577"/>
          <ac:spMkLst>
            <pc:docMk/>
            <pc:sldMk cId="1186829278" sldId="260"/>
            <ac:spMk id="3" creationId="{61367BA8-8D55-B14E-393E-E874C943CF1A}"/>
          </ac:spMkLst>
        </pc:spChg>
      </pc:sldChg>
      <pc:sldChg chg="modSp">
        <pc:chgData name="Cayer, Jules R" userId="S::jcaye1@unh.newhaven.edu::8b166437-70fa-47a5-86fb-bedcccb74b4d" providerId="AD" clId="Web-{D01052FD-0BEA-165E-6150-F27FC10BE642}" dt="2024-12-07T15:52:22.047" v="19" actId="20577"/>
        <pc:sldMkLst>
          <pc:docMk/>
          <pc:sldMk cId="2745158585" sldId="261"/>
        </pc:sldMkLst>
        <pc:spChg chg="mod">
          <ac:chgData name="Cayer, Jules R" userId="S::jcaye1@unh.newhaven.edu::8b166437-70fa-47a5-86fb-bedcccb74b4d" providerId="AD" clId="Web-{D01052FD-0BEA-165E-6150-F27FC10BE642}" dt="2024-12-07T15:52:22.047" v="19" actId="20577"/>
          <ac:spMkLst>
            <pc:docMk/>
            <pc:sldMk cId="2745158585" sldId="261"/>
            <ac:spMk id="3" creationId="{5E50986A-0719-B9A0-8D2F-D36B18EF0D7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12/7/2024</a:t>
            </a:fld>
            <a:endParaRPr lang="en-US"/>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23517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12/7/2024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87494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12/7/2024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55294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12/7/2024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529078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12/7/2024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30070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12/7/2024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99429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12/7/2024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93262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12/7/2024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21731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12/7/2024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66555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12/7/2024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06815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12/7/2024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65587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12/7/2024</a:t>
            </a:fld>
            <a:endParaRPr lang="en-US" sz="100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9997764"/>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12" r:id="rId7"/>
    <p:sldLayoutId id="2147483808" r:id="rId8"/>
    <p:sldLayoutId id="2147483809" r:id="rId9"/>
    <p:sldLayoutId id="2147483810" r:id="rId10"/>
    <p:sldLayoutId id="2147483811"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Colorful liquid art">
            <a:extLst>
              <a:ext uri="{FF2B5EF4-FFF2-40B4-BE49-F238E27FC236}">
                <a16:creationId xmlns:a16="http://schemas.microsoft.com/office/drawing/2014/main" id="{2D3C5F4D-5BB2-6FFE-9EEE-16A37197413E}"/>
              </a:ext>
            </a:extLst>
          </p:cNvPr>
          <p:cNvPicPr>
            <a:picLocks noChangeAspect="1"/>
          </p:cNvPicPr>
          <p:nvPr/>
        </p:nvPicPr>
        <p:blipFill>
          <a:blip r:embed="rId2">
            <a:alphaModFix amt="40000"/>
          </a:blip>
          <a:srcRect t="9698" r="-1" b="9924"/>
          <a:stretch/>
        </p:blipFill>
        <p:spPr>
          <a:xfrm>
            <a:off x="1525" y="10"/>
            <a:ext cx="12188951" cy="6857990"/>
          </a:xfrm>
          <a:prstGeom prst="rect">
            <a:avLst/>
          </a:prstGeom>
        </p:spPr>
      </p:pic>
      <p:grpSp>
        <p:nvGrpSpPr>
          <p:cNvPr id="20"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21" name="Oval 20">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2562606" y="1122363"/>
            <a:ext cx="7063739" cy="2387600"/>
          </a:xfrm>
        </p:spPr>
        <p:txBody>
          <a:bodyPr>
            <a:normAutofit/>
          </a:bodyPr>
          <a:lstStyle/>
          <a:p>
            <a:r>
              <a:rPr lang="en-US">
                <a:solidFill>
                  <a:srgbClr val="FFFFFF"/>
                </a:solidFill>
              </a:rPr>
              <a:t>Solving Sudoku with AI</a:t>
            </a:r>
          </a:p>
        </p:txBody>
      </p:sp>
      <p:sp>
        <p:nvSpPr>
          <p:cNvPr id="3" name="Subtitle 2"/>
          <p:cNvSpPr>
            <a:spLocks noGrp="1"/>
          </p:cNvSpPr>
          <p:nvPr>
            <p:ph type="subTitle" idx="1"/>
          </p:nvPr>
        </p:nvSpPr>
        <p:spPr>
          <a:xfrm>
            <a:off x="2562606" y="3602038"/>
            <a:ext cx="7063739" cy="1655762"/>
          </a:xfrm>
        </p:spPr>
        <p:txBody>
          <a:bodyPr>
            <a:normAutofit/>
          </a:bodyPr>
          <a:lstStyle/>
          <a:p>
            <a:r>
              <a:rPr lang="en-US">
                <a:solidFill>
                  <a:srgbClr val="FFFFFF"/>
                </a:solidFill>
              </a:rPr>
              <a:t>Project by Jules Cayer and Varsha Chebolu</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8AFF7-6F9E-B0EB-AD73-521E253993F7}"/>
              </a:ext>
            </a:extLst>
          </p:cNvPr>
          <p:cNvSpPr>
            <a:spLocks noGrp="1"/>
          </p:cNvSpPr>
          <p:nvPr>
            <p:ph type="title"/>
          </p:nvPr>
        </p:nvSpPr>
        <p:spPr/>
        <p:txBody>
          <a:bodyPr/>
          <a:lstStyle/>
          <a:p>
            <a:r>
              <a:rPr lang="en-US"/>
              <a:t>Project Objectives</a:t>
            </a:r>
          </a:p>
        </p:txBody>
      </p:sp>
      <p:sp>
        <p:nvSpPr>
          <p:cNvPr id="3" name="Content Placeholder 2">
            <a:extLst>
              <a:ext uri="{FF2B5EF4-FFF2-40B4-BE49-F238E27FC236}">
                <a16:creationId xmlns:a16="http://schemas.microsoft.com/office/drawing/2014/main" id="{5E50986A-0719-B9A0-8D2F-D36B18EF0D70}"/>
              </a:ext>
            </a:extLst>
          </p:cNvPr>
          <p:cNvSpPr>
            <a:spLocks noGrp="1"/>
          </p:cNvSpPr>
          <p:nvPr>
            <p:ph idx="1"/>
          </p:nvPr>
        </p:nvSpPr>
        <p:spPr>
          <a:xfrm>
            <a:off x="777240" y="1825625"/>
            <a:ext cx="10659110" cy="2626813"/>
          </a:xfrm>
        </p:spPr>
        <p:txBody>
          <a:bodyPr vert="horz" lIns="91440" tIns="45720" rIns="91440" bIns="45720" rtlCol="0" anchor="t">
            <a:normAutofit/>
          </a:bodyPr>
          <a:lstStyle/>
          <a:p>
            <a:r>
              <a:rPr lang="en-US" sz="2400" dirty="0">
                <a:cs typeface="Calibri"/>
              </a:rPr>
              <a:t>Create and solve 4x4 sudoku puzzles using a backtracking agent</a:t>
            </a:r>
            <a:endParaRPr lang="en-US" dirty="0"/>
          </a:p>
          <a:p>
            <a:pPr>
              <a:buClr>
                <a:srgbClr val="B1005E"/>
              </a:buClr>
            </a:pPr>
            <a:r>
              <a:rPr lang="en-US" sz="2400" dirty="0">
                <a:cs typeface="Calibri"/>
              </a:rPr>
              <a:t>Evaluate the performance of the AI model in terms of speed, accuracy, and scalability in the 4x4 grid.</a:t>
            </a:r>
            <a:endParaRPr lang="en-US" sz="2400" dirty="0">
              <a:ea typeface="Calibri"/>
              <a:cs typeface="Calibri"/>
            </a:endParaRPr>
          </a:p>
        </p:txBody>
      </p:sp>
    </p:spTree>
    <p:extLst>
      <p:ext uri="{BB962C8B-B14F-4D97-AF65-F5344CB8AC3E}">
        <p14:creationId xmlns:p14="http://schemas.microsoft.com/office/powerpoint/2010/main" val="2745158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D40E5-FDD0-E324-B8B4-B45B3C0ABD2B}"/>
              </a:ext>
            </a:extLst>
          </p:cNvPr>
          <p:cNvSpPr>
            <a:spLocks noGrp="1"/>
          </p:cNvSpPr>
          <p:nvPr>
            <p:ph type="title"/>
          </p:nvPr>
        </p:nvSpPr>
        <p:spPr/>
        <p:txBody>
          <a:bodyPr/>
          <a:lstStyle/>
          <a:p>
            <a:r>
              <a:rPr lang="en-US"/>
              <a:t>Approach</a:t>
            </a:r>
          </a:p>
        </p:txBody>
      </p:sp>
      <p:sp>
        <p:nvSpPr>
          <p:cNvPr id="3" name="Content Placeholder 2">
            <a:extLst>
              <a:ext uri="{FF2B5EF4-FFF2-40B4-BE49-F238E27FC236}">
                <a16:creationId xmlns:a16="http://schemas.microsoft.com/office/drawing/2014/main" id="{B68D5555-5ABC-5362-D82B-BBA958B8E2F3}"/>
              </a:ext>
            </a:extLst>
          </p:cNvPr>
          <p:cNvSpPr>
            <a:spLocks noGrp="1"/>
          </p:cNvSpPr>
          <p:nvPr>
            <p:ph idx="1"/>
          </p:nvPr>
        </p:nvSpPr>
        <p:spPr>
          <a:xfrm>
            <a:off x="777240" y="1565648"/>
            <a:ext cx="10659110" cy="4611315"/>
          </a:xfrm>
        </p:spPr>
        <p:txBody>
          <a:bodyPr vert="horz" lIns="91440" tIns="45720" rIns="91440" bIns="45720" rtlCol="0" anchor="t">
            <a:normAutofit/>
          </a:bodyPr>
          <a:lstStyle/>
          <a:p>
            <a:pPr marL="342900" indent="-342900"/>
            <a:r>
              <a:rPr lang="en-US" sz="2400">
                <a:cs typeface="Calibri"/>
              </a:rPr>
              <a:t>Create random 4x4 sudoku grid with random holes</a:t>
            </a:r>
            <a:endParaRPr lang="en-US">
              <a:cs typeface="Calibri"/>
            </a:endParaRPr>
          </a:p>
          <a:p>
            <a:pPr marL="342900" indent="-342900">
              <a:buClr>
                <a:srgbClr val="B1005E"/>
              </a:buClr>
            </a:pPr>
            <a:r>
              <a:rPr lang="en-US" sz="2400" dirty="0">
                <a:ea typeface="Calibri"/>
                <a:cs typeface="Calibri"/>
              </a:rPr>
              <a:t>Develop backtracking algorithm to fill in the holes and adhere to the rules of sudoku</a:t>
            </a:r>
          </a:p>
        </p:txBody>
      </p:sp>
    </p:spTree>
    <p:extLst>
      <p:ext uri="{BB962C8B-B14F-4D97-AF65-F5344CB8AC3E}">
        <p14:creationId xmlns:p14="http://schemas.microsoft.com/office/powerpoint/2010/main" val="3576562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D5F79-3F59-1257-0976-50E06B704B46}"/>
              </a:ext>
            </a:extLst>
          </p:cNvPr>
          <p:cNvSpPr>
            <a:spLocks noGrp="1"/>
          </p:cNvSpPr>
          <p:nvPr>
            <p:ph type="title"/>
          </p:nvPr>
        </p:nvSpPr>
        <p:spPr/>
        <p:txBody>
          <a:bodyPr/>
          <a:lstStyle/>
          <a:p>
            <a:r>
              <a:rPr lang="en-US"/>
              <a:t>Deliverables</a:t>
            </a:r>
          </a:p>
        </p:txBody>
      </p:sp>
      <p:sp>
        <p:nvSpPr>
          <p:cNvPr id="3" name="Content Placeholder 2">
            <a:extLst>
              <a:ext uri="{FF2B5EF4-FFF2-40B4-BE49-F238E27FC236}">
                <a16:creationId xmlns:a16="http://schemas.microsoft.com/office/drawing/2014/main" id="{0C2D574C-65F9-3AF5-A9F3-4E2E72F39E6F}"/>
              </a:ext>
            </a:extLst>
          </p:cNvPr>
          <p:cNvSpPr>
            <a:spLocks noGrp="1"/>
          </p:cNvSpPr>
          <p:nvPr>
            <p:ph idx="1"/>
          </p:nvPr>
        </p:nvSpPr>
        <p:spPr/>
        <p:txBody>
          <a:bodyPr vert="horz" lIns="91440" tIns="45720" rIns="91440" bIns="45720" rtlCol="0" anchor="t">
            <a:normAutofit/>
          </a:bodyPr>
          <a:lstStyle/>
          <a:p>
            <a:r>
              <a:rPr lang="en-US" sz="2400" dirty="0">
                <a:cs typeface="Calibri"/>
              </a:rPr>
              <a:t>puzzle_creator.py: randomly generates 4x4 sudoku grid and creates holes in the puzzle that need to be filled</a:t>
            </a:r>
          </a:p>
          <a:p>
            <a:pPr>
              <a:buClr>
                <a:srgbClr val="B1005E"/>
              </a:buClr>
            </a:pPr>
            <a:r>
              <a:rPr lang="en-US" sz="2400" dirty="0">
                <a:ea typeface="Calibri"/>
                <a:cs typeface="Calibri"/>
              </a:rPr>
              <a:t>backtracking_solver.py: using backtracking algorithm to fill in the holes in any 4x4 </a:t>
            </a:r>
            <a:r>
              <a:rPr lang="en-US" sz="2400">
                <a:ea typeface="Calibri"/>
                <a:cs typeface="Calibri"/>
              </a:rPr>
              <a:t>sudoku grid</a:t>
            </a:r>
          </a:p>
          <a:p>
            <a:pPr>
              <a:buClr>
                <a:srgbClr val="B1005E"/>
              </a:buClr>
            </a:pPr>
            <a:r>
              <a:rPr lang="en-US" sz="2400" dirty="0">
                <a:ea typeface="Calibri"/>
                <a:cs typeface="Calibri"/>
              </a:rPr>
              <a:t>main.py: implements functions from both previous files to create and solve a random 4x4 sudoku puzzle</a:t>
            </a:r>
            <a:endParaRPr lang="en-US"/>
          </a:p>
          <a:p>
            <a:pPr>
              <a:buClr>
                <a:srgbClr val="B1005E"/>
              </a:buClr>
            </a:pPr>
            <a:r>
              <a:rPr lang="en-US" sz="2400" dirty="0">
                <a:ea typeface="Calibri"/>
                <a:cs typeface="Calibri"/>
              </a:rPr>
              <a:t>README.md: explains how to use and run the code on your own</a:t>
            </a:r>
          </a:p>
          <a:p>
            <a:pPr>
              <a:buClr>
                <a:srgbClr val="B1005E"/>
              </a:buClr>
            </a:pPr>
            <a:r>
              <a:rPr lang="en-US" sz="2400" dirty="0">
                <a:ea typeface="Calibri"/>
                <a:cs typeface="Calibri"/>
              </a:rPr>
              <a:t>All files stored in GitHub repository</a:t>
            </a:r>
          </a:p>
        </p:txBody>
      </p:sp>
    </p:spTree>
    <p:extLst>
      <p:ext uri="{BB962C8B-B14F-4D97-AF65-F5344CB8AC3E}">
        <p14:creationId xmlns:p14="http://schemas.microsoft.com/office/powerpoint/2010/main" val="600466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36143-ABEE-CB10-BF07-9D0C4A88C175}"/>
              </a:ext>
            </a:extLst>
          </p:cNvPr>
          <p:cNvSpPr>
            <a:spLocks noGrp="1"/>
          </p:cNvSpPr>
          <p:nvPr>
            <p:ph type="title"/>
          </p:nvPr>
        </p:nvSpPr>
        <p:spPr/>
        <p:txBody>
          <a:bodyPr/>
          <a:lstStyle/>
          <a:p>
            <a:r>
              <a:rPr lang="en-US"/>
              <a:t>Evaluation</a:t>
            </a:r>
          </a:p>
        </p:txBody>
      </p:sp>
      <p:sp>
        <p:nvSpPr>
          <p:cNvPr id="3" name="Content Placeholder 2">
            <a:extLst>
              <a:ext uri="{FF2B5EF4-FFF2-40B4-BE49-F238E27FC236}">
                <a16:creationId xmlns:a16="http://schemas.microsoft.com/office/drawing/2014/main" id="{61367BA8-8D55-B14E-393E-E874C943CF1A}"/>
              </a:ext>
            </a:extLst>
          </p:cNvPr>
          <p:cNvSpPr>
            <a:spLocks noGrp="1"/>
          </p:cNvSpPr>
          <p:nvPr>
            <p:ph idx="1"/>
          </p:nvPr>
        </p:nvSpPr>
        <p:spPr/>
        <p:txBody>
          <a:bodyPr vert="horz" lIns="91440" tIns="45720" rIns="91440" bIns="45720" rtlCol="0" anchor="t">
            <a:normAutofit/>
          </a:bodyPr>
          <a:lstStyle/>
          <a:p>
            <a:pPr marL="342900" indent="-342900">
              <a:buClr>
                <a:srgbClr val="420023">
                  <a:lumMod val="75000"/>
                  <a:lumOff val="25000"/>
                </a:srgbClr>
              </a:buClr>
            </a:pPr>
            <a:r>
              <a:rPr lang="en-US" sz="2400" dirty="0">
                <a:cs typeface="Calibri"/>
              </a:rPr>
              <a:t>Adherence to sudoku rules: </a:t>
            </a:r>
            <a:r>
              <a:rPr lang="en-US" sz="2200" dirty="0">
                <a:cs typeface="Calibri"/>
              </a:rPr>
              <a:t>Is each number in each row, column, and square only once?</a:t>
            </a:r>
            <a:endParaRPr lang="en-US" sz="2200" dirty="0">
              <a:ea typeface="Calibri"/>
              <a:cs typeface="Calibri"/>
            </a:endParaRPr>
          </a:p>
          <a:p>
            <a:pPr marL="800100" lvl="1" indent="-342900">
              <a:buClr>
                <a:srgbClr val="B1005E"/>
              </a:buClr>
              <a:buFont typeface="Courier New" panose="020B0604020202020204" pitchFamily="34" charset="0"/>
              <a:buChar char="o"/>
            </a:pPr>
            <a:r>
              <a:rPr lang="en-US" sz="2200" dirty="0">
                <a:ea typeface="Calibri"/>
                <a:cs typeface="Calibri"/>
              </a:rPr>
              <a:t>The backtracking algorithm checks that a number's placement follow these rules before continuing</a:t>
            </a:r>
          </a:p>
          <a:p>
            <a:pPr>
              <a:buClr>
                <a:srgbClr val="B1005E"/>
              </a:buClr>
            </a:pPr>
            <a:r>
              <a:rPr lang="en-US" sz="2400" dirty="0">
                <a:cs typeface="Calibri"/>
              </a:rPr>
              <a:t>Assess the model abilities so that it has ability to handle all difficulty levels in grids.</a:t>
            </a:r>
            <a:endParaRPr lang="en-US" sz="2400" dirty="0">
              <a:ea typeface="Calibri"/>
              <a:cs typeface="Calibri"/>
            </a:endParaRPr>
          </a:p>
          <a:p>
            <a:pPr lvl="1">
              <a:buClr>
                <a:srgbClr val="B1005E"/>
              </a:buClr>
              <a:buFont typeface="Courier New" panose="020B0604020202020204" pitchFamily="34" charset="0"/>
              <a:buChar char="o"/>
            </a:pPr>
            <a:r>
              <a:rPr lang="en-US" sz="2200" dirty="0">
                <a:ea typeface="Calibri"/>
                <a:cs typeface="Calibri"/>
              </a:rPr>
              <a:t>The puzzle creator takes out a random amount of holes every time, so each puzzle is varied in difficulty from the previous puzzle. The code can be edited to limit the puzzles to be harder or easier. The puzzle creator can also be modified to make bigger grids which would be more challenging. </a:t>
            </a:r>
          </a:p>
          <a:p>
            <a:pPr marL="0" indent="0">
              <a:buClr>
                <a:srgbClr val="B1005E"/>
              </a:buClr>
              <a:buNone/>
            </a:pPr>
            <a:endParaRPr lang="en-US" sz="2400">
              <a:ea typeface="Calibri"/>
              <a:cs typeface="Calibri"/>
            </a:endParaRPr>
          </a:p>
          <a:p>
            <a:pPr>
              <a:buClr>
                <a:srgbClr val="B1005E"/>
              </a:buClr>
            </a:pPr>
            <a:endParaRPr lang="en-US" sz="2400">
              <a:cs typeface="Calibri"/>
            </a:endParaRPr>
          </a:p>
          <a:p>
            <a:pPr>
              <a:buClr>
                <a:srgbClr val="B1005E"/>
              </a:buClr>
            </a:pPr>
            <a:endParaRPr lang="en-US" sz="2400">
              <a:ea typeface="Calibri"/>
              <a:cs typeface="Calibri"/>
            </a:endParaRPr>
          </a:p>
        </p:txBody>
      </p:sp>
    </p:spTree>
    <p:extLst>
      <p:ext uri="{BB962C8B-B14F-4D97-AF65-F5344CB8AC3E}">
        <p14:creationId xmlns:p14="http://schemas.microsoft.com/office/powerpoint/2010/main" val="1186829278"/>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ConfettiVTI</vt:lpstr>
      <vt:lpstr>Solving Sudoku with AI</vt:lpstr>
      <vt:lpstr>Project Objectives</vt:lpstr>
      <vt:lpstr>Approach</vt:lpstr>
      <vt:lpstr>Deliverables</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67</cp:revision>
  <dcterms:created xsi:type="dcterms:W3CDTF">2024-11-19T22:31:52Z</dcterms:created>
  <dcterms:modified xsi:type="dcterms:W3CDTF">2024-12-07T16:01:00Z</dcterms:modified>
</cp:coreProperties>
</file>