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9" r:id="rId4"/>
    <p:sldId id="268" r:id="rId5"/>
    <p:sldId id="258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2" d="100"/>
          <a:sy n="82" d="100"/>
        </p:scale>
        <p:origin x="147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F9108-F674-451C-AEF3-B88D3D743C7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904DBC-4E42-47BA-8CE0-9C9487C8E8E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Datasets Used</a:t>
          </a:r>
          <a:endParaRPr lang="en-US"/>
        </a:p>
      </dgm:t>
    </dgm:pt>
    <dgm:pt modelId="{977B4551-A2E9-4C41-9774-9AE5D2565042}" type="parTrans" cxnId="{6E26E974-6D01-4392-8072-984CE58B5750}">
      <dgm:prSet/>
      <dgm:spPr/>
      <dgm:t>
        <a:bodyPr/>
        <a:lstStyle/>
        <a:p>
          <a:endParaRPr lang="en-US"/>
        </a:p>
      </dgm:t>
    </dgm:pt>
    <dgm:pt modelId="{517089A6-C292-4EAF-A691-A3E1FE75D19C}" type="sibTrans" cxnId="{6E26E974-6D01-4392-8072-984CE58B5750}">
      <dgm:prSet/>
      <dgm:spPr/>
      <dgm:t>
        <a:bodyPr/>
        <a:lstStyle/>
        <a:p>
          <a:endParaRPr lang="en-US"/>
        </a:p>
      </dgm:t>
    </dgm:pt>
    <dgm:pt modelId="{8A7923E8-87BF-4307-AAA3-F97EA10C1C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Shopping Behavior Data</a:t>
          </a:r>
          <a:r>
            <a:rPr lang="en-US"/>
            <a:t>: Customer demographics and purchase history (items, categories, colors, sizes).</a:t>
          </a:r>
        </a:p>
      </dgm:t>
    </dgm:pt>
    <dgm:pt modelId="{2E48D1FC-DB48-4522-963F-64014D4C67B8}" type="parTrans" cxnId="{D4353632-23C0-4C9E-8337-3689729A87CA}">
      <dgm:prSet/>
      <dgm:spPr/>
      <dgm:t>
        <a:bodyPr/>
        <a:lstStyle/>
        <a:p>
          <a:endParaRPr lang="en-US"/>
        </a:p>
      </dgm:t>
    </dgm:pt>
    <dgm:pt modelId="{ADB389EA-EF07-4C7E-95C6-C281C8070BA0}" type="sibTrans" cxnId="{D4353632-23C0-4C9E-8337-3689729A87CA}">
      <dgm:prSet/>
      <dgm:spPr/>
      <dgm:t>
        <a:bodyPr/>
        <a:lstStyle/>
        <a:p>
          <a:endParaRPr lang="en-US"/>
        </a:p>
      </dgm:t>
    </dgm:pt>
    <dgm:pt modelId="{9843A5D1-E28A-4385-9766-549DB7AB52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Shopping Trends Data</a:t>
          </a:r>
          <a:r>
            <a:rPr lang="en-US"/>
            <a:t>: Seasonal trends and key product features (categories, colors).</a:t>
          </a:r>
        </a:p>
      </dgm:t>
    </dgm:pt>
    <dgm:pt modelId="{79E1207D-E752-43E3-8DED-90D4DA6F73BE}" type="parTrans" cxnId="{B68D7860-66AE-41DF-BE53-BC89E13A7D11}">
      <dgm:prSet/>
      <dgm:spPr/>
      <dgm:t>
        <a:bodyPr/>
        <a:lstStyle/>
        <a:p>
          <a:endParaRPr lang="en-US"/>
        </a:p>
      </dgm:t>
    </dgm:pt>
    <dgm:pt modelId="{BE4F279C-76C4-429D-A487-24ED5E3A1E03}" type="sibTrans" cxnId="{B68D7860-66AE-41DF-BE53-BC89E13A7D11}">
      <dgm:prSet/>
      <dgm:spPr/>
      <dgm:t>
        <a:bodyPr/>
        <a:lstStyle/>
        <a:p>
          <a:endParaRPr lang="en-US"/>
        </a:p>
      </dgm:t>
    </dgm:pt>
    <dgm:pt modelId="{060C3F27-D37F-45A7-BEDF-754BD8B839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Key Metrics</a:t>
          </a:r>
          <a:endParaRPr lang="en-US"/>
        </a:p>
      </dgm:t>
    </dgm:pt>
    <dgm:pt modelId="{D1C0E376-6F12-41B0-AB94-1638BD1FEB71}" type="parTrans" cxnId="{45F72578-9A06-4E88-BAE5-69D7250CAE1C}">
      <dgm:prSet/>
      <dgm:spPr/>
      <dgm:t>
        <a:bodyPr/>
        <a:lstStyle/>
        <a:p>
          <a:endParaRPr lang="en-US"/>
        </a:p>
      </dgm:t>
    </dgm:pt>
    <dgm:pt modelId="{BBD29BC9-A5C5-4E42-AE32-C48D31A2DCA0}" type="sibTrans" cxnId="{45F72578-9A06-4E88-BAE5-69D7250CAE1C}">
      <dgm:prSet/>
      <dgm:spPr/>
      <dgm:t>
        <a:bodyPr/>
        <a:lstStyle/>
        <a:p>
          <a:endParaRPr lang="en-US"/>
        </a:p>
      </dgm:t>
    </dgm:pt>
    <dgm:pt modelId="{71814236-0A61-4864-88F0-153BF34334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Purchase Counts</a:t>
          </a:r>
          <a:r>
            <a:rPr lang="en-US"/>
            <a:t>: Total and product-specific purchases.</a:t>
          </a:r>
        </a:p>
      </dgm:t>
    </dgm:pt>
    <dgm:pt modelId="{F12FE2DF-F3ED-4CAA-9EE9-746CBD647C28}" type="parTrans" cxnId="{C90FBD9C-29CC-4ABC-A2E6-B0C5E9928C0D}">
      <dgm:prSet/>
      <dgm:spPr/>
      <dgm:t>
        <a:bodyPr/>
        <a:lstStyle/>
        <a:p>
          <a:endParaRPr lang="en-US"/>
        </a:p>
      </dgm:t>
    </dgm:pt>
    <dgm:pt modelId="{FE345A7A-DAC3-4BBB-B31E-9138F0ABE1EE}" type="sibTrans" cxnId="{C90FBD9C-29CC-4ABC-A2E6-B0C5E9928C0D}">
      <dgm:prSet/>
      <dgm:spPr/>
      <dgm:t>
        <a:bodyPr/>
        <a:lstStyle/>
        <a:p>
          <a:endParaRPr lang="en-US"/>
        </a:p>
      </dgm:t>
    </dgm:pt>
    <dgm:pt modelId="{2ADFF4A8-90C4-493B-8996-C5E03551F0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Seasonal Preferences</a:t>
          </a:r>
          <a:r>
            <a:rPr lang="en-US"/>
            <a:t>: Popular items by season.</a:t>
          </a:r>
        </a:p>
      </dgm:t>
    </dgm:pt>
    <dgm:pt modelId="{D1D0C3BA-3422-4C16-AB60-582CD74447EA}" type="parTrans" cxnId="{B413A451-3229-4C8A-9546-0719E0ECEB44}">
      <dgm:prSet/>
      <dgm:spPr/>
      <dgm:t>
        <a:bodyPr/>
        <a:lstStyle/>
        <a:p>
          <a:endParaRPr lang="en-US"/>
        </a:p>
      </dgm:t>
    </dgm:pt>
    <dgm:pt modelId="{0207301B-26D5-4C90-A5FA-47B7CA01B762}" type="sibTrans" cxnId="{B413A451-3229-4C8A-9546-0719E0ECEB44}">
      <dgm:prSet/>
      <dgm:spPr/>
      <dgm:t>
        <a:bodyPr/>
        <a:lstStyle/>
        <a:p>
          <a:endParaRPr lang="en-US"/>
        </a:p>
      </dgm:t>
    </dgm:pt>
    <dgm:pt modelId="{3AD74C9E-0A2B-4544-961F-1D51141228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Gender Distribution</a:t>
          </a:r>
          <a:r>
            <a:rPr lang="en-US"/>
            <a:t>: Shopping patterns by gender.</a:t>
          </a:r>
        </a:p>
      </dgm:t>
    </dgm:pt>
    <dgm:pt modelId="{F6AF45D1-5F90-4D7A-A863-FED9D0F1494A}" type="parTrans" cxnId="{4256EFEA-79C0-421A-93B6-9ED4CAB9468B}">
      <dgm:prSet/>
      <dgm:spPr/>
      <dgm:t>
        <a:bodyPr/>
        <a:lstStyle/>
        <a:p>
          <a:endParaRPr lang="en-US"/>
        </a:p>
      </dgm:t>
    </dgm:pt>
    <dgm:pt modelId="{90914744-35D1-4F4D-95EF-CC9377FF220E}" type="sibTrans" cxnId="{4256EFEA-79C0-421A-93B6-9ED4CAB9468B}">
      <dgm:prSet/>
      <dgm:spPr/>
      <dgm:t>
        <a:bodyPr/>
        <a:lstStyle/>
        <a:p>
          <a:endParaRPr lang="en-US"/>
        </a:p>
      </dgm:t>
    </dgm:pt>
    <dgm:pt modelId="{7956C3EF-2A6E-4718-8E07-AE0C216605C0}" type="pres">
      <dgm:prSet presAssocID="{4A6F9108-F674-451C-AEF3-B88D3D743C76}" presName="root" presStyleCnt="0">
        <dgm:presLayoutVars>
          <dgm:dir/>
          <dgm:resizeHandles val="exact"/>
        </dgm:presLayoutVars>
      </dgm:prSet>
      <dgm:spPr/>
    </dgm:pt>
    <dgm:pt modelId="{F9607F69-4A77-468E-824A-C1CA4ABFB21E}" type="pres">
      <dgm:prSet presAssocID="{03904DBC-4E42-47BA-8CE0-9C9487C8E8E4}" presName="compNode" presStyleCnt="0"/>
      <dgm:spPr/>
    </dgm:pt>
    <dgm:pt modelId="{13541BAC-58FD-4DA3-8BB7-0472DF826DC4}" type="pres">
      <dgm:prSet presAssocID="{03904DBC-4E42-47BA-8CE0-9C9487C8E8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6D6F12-7506-4ABA-A9E3-A427AFED45AC}" type="pres">
      <dgm:prSet presAssocID="{03904DBC-4E42-47BA-8CE0-9C9487C8E8E4}" presName="iconSpace" presStyleCnt="0"/>
      <dgm:spPr/>
    </dgm:pt>
    <dgm:pt modelId="{0E3EC57A-7E36-4860-9CC0-0FCA7C529B25}" type="pres">
      <dgm:prSet presAssocID="{03904DBC-4E42-47BA-8CE0-9C9487C8E8E4}" presName="parTx" presStyleLbl="revTx" presStyleIdx="0" presStyleCnt="4">
        <dgm:presLayoutVars>
          <dgm:chMax val="0"/>
          <dgm:chPref val="0"/>
        </dgm:presLayoutVars>
      </dgm:prSet>
      <dgm:spPr/>
    </dgm:pt>
    <dgm:pt modelId="{E2C8096B-BB53-4AD4-A6DA-7346E00BC09D}" type="pres">
      <dgm:prSet presAssocID="{03904DBC-4E42-47BA-8CE0-9C9487C8E8E4}" presName="txSpace" presStyleCnt="0"/>
      <dgm:spPr/>
    </dgm:pt>
    <dgm:pt modelId="{3327C67D-0EAE-47D4-8D3D-7F5D9AF3F733}" type="pres">
      <dgm:prSet presAssocID="{03904DBC-4E42-47BA-8CE0-9C9487C8E8E4}" presName="desTx" presStyleLbl="revTx" presStyleIdx="1" presStyleCnt="4">
        <dgm:presLayoutVars/>
      </dgm:prSet>
      <dgm:spPr/>
    </dgm:pt>
    <dgm:pt modelId="{B3E850CC-CB6B-4910-89C3-A3C92B8F1346}" type="pres">
      <dgm:prSet presAssocID="{517089A6-C292-4EAF-A691-A3E1FE75D19C}" presName="sibTrans" presStyleCnt="0"/>
      <dgm:spPr/>
    </dgm:pt>
    <dgm:pt modelId="{7E73A68B-CD24-4260-BEEF-7B64BD1578F2}" type="pres">
      <dgm:prSet presAssocID="{060C3F27-D37F-45A7-BEDF-754BD8B839B8}" presName="compNode" presStyleCnt="0"/>
      <dgm:spPr/>
    </dgm:pt>
    <dgm:pt modelId="{381B3CB9-4CED-47CB-B711-AC86FD09090A}" type="pres">
      <dgm:prSet presAssocID="{060C3F27-D37F-45A7-BEDF-754BD8B839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C64CE473-E316-472B-B7ED-1AF56ADBE49E}" type="pres">
      <dgm:prSet presAssocID="{060C3F27-D37F-45A7-BEDF-754BD8B839B8}" presName="iconSpace" presStyleCnt="0"/>
      <dgm:spPr/>
    </dgm:pt>
    <dgm:pt modelId="{AD415662-2BC1-45C9-B94E-35EDE2130E75}" type="pres">
      <dgm:prSet presAssocID="{060C3F27-D37F-45A7-BEDF-754BD8B839B8}" presName="parTx" presStyleLbl="revTx" presStyleIdx="2" presStyleCnt="4">
        <dgm:presLayoutVars>
          <dgm:chMax val="0"/>
          <dgm:chPref val="0"/>
        </dgm:presLayoutVars>
      </dgm:prSet>
      <dgm:spPr/>
    </dgm:pt>
    <dgm:pt modelId="{36312A3B-F403-4598-ADBF-921D06936C23}" type="pres">
      <dgm:prSet presAssocID="{060C3F27-D37F-45A7-BEDF-754BD8B839B8}" presName="txSpace" presStyleCnt="0"/>
      <dgm:spPr/>
    </dgm:pt>
    <dgm:pt modelId="{0E2DAAEB-6123-4496-A276-1D7C45DF20B0}" type="pres">
      <dgm:prSet presAssocID="{060C3F27-D37F-45A7-BEDF-754BD8B839B8}" presName="desTx" presStyleLbl="revTx" presStyleIdx="3" presStyleCnt="4">
        <dgm:presLayoutVars/>
      </dgm:prSet>
      <dgm:spPr/>
    </dgm:pt>
  </dgm:ptLst>
  <dgm:cxnLst>
    <dgm:cxn modelId="{CD31730E-E10C-4FE2-8ADC-551AACC7C6D7}" type="presOf" srcId="{4A6F9108-F674-451C-AEF3-B88D3D743C76}" destId="{7956C3EF-2A6E-4718-8E07-AE0C216605C0}" srcOrd="0" destOrd="0" presId="urn:microsoft.com/office/officeart/2018/5/layout/CenteredIconLabelDescriptionList"/>
    <dgm:cxn modelId="{D4353632-23C0-4C9E-8337-3689729A87CA}" srcId="{03904DBC-4E42-47BA-8CE0-9C9487C8E8E4}" destId="{8A7923E8-87BF-4307-AAA3-F97EA10C1C81}" srcOrd="0" destOrd="0" parTransId="{2E48D1FC-DB48-4522-963F-64014D4C67B8}" sibTransId="{ADB389EA-EF07-4C7E-95C6-C281C8070BA0}"/>
    <dgm:cxn modelId="{E3B98833-20DB-4C95-9CA8-51A676F7B6C9}" type="presOf" srcId="{03904DBC-4E42-47BA-8CE0-9C9487C8E8E4}" destId="{0E3EC57A-7E36-4860-9CC0-0FCA7C529B25}" srcOrd="0" destOrd="0" presId="urn:microsoft.com/office/officeart/2018/5/layout/CenteredIconLabelDescriptionList"/>
    <dgm:cxn modelId="{B68D7860-66AE-41DF-BE53-BC89E13A7D11}" srcId="{03904DBC-4E42-47BA-8CE0-9C9487C8E8E4}" destId="{9843A5D1-E28A-4385-9766-549DB7AB528E}" srcOrd="1" destOrd="0" parTransId="{79E1207D-E752-43E3-8DED-90D4DA6F73BE}" sibTransId="{BE4F279C-76C4-429D-A487-24ED5E3A1E03}"/>
    <dgm:cxn modelId="{B413A451-3229-4C8A-9546-0719E0ECEB44}" srcId="{060C3F27-D37F-45A7-BEDF-754BD8B839B8}" destId="{2ADFF4A8-90C4-493B-8996-C5E03551F07C}" srcOrd="1" destOrd="0" parTransId="{D1D0C3BA-3422-4C16-AB60-582CD74447EA}" sibTransId="{0207301B-26D5-4C90-A5FA-47B7CA01B762}"/>
    <dgm:cxn modelId="{6E26E974-6D01-4392-8072-984CE58B5750}" srcId="{4A6F9108-F674-451C-AEF3-B88D3D743C76}" destId="{03904DBC-4E42-47BA-8CE0-9C9487C8E8E4}" srcOrd="0" destOrd="0" parTransId="{977B4551-A2E9-4C41-9774-9AE5D2565042}" sibTransId="{517089A6-C292-4EAF-A691-A3E1FE75D19C}"/>
    <dgm:cxn modelId="{D0E52E77-34EB-4A47-A00D-1F7EECA191DB}" type="presOf" srcId="{3AD74C9E-0A2B-4544-961F-1D5114122842}" destId="{0E2DAAEB-6123-4496-A276-1D7C45DF20B0}" srcOrd="0" destOrd="2" presId="urn:microsoft.com/office/officeart/2018/5/layout/CenteredIconLabelDescriptionList"/>
    <dgm:cxn modelId="{45F72578-9A06-4E88-BAE5-69D7250CAE1C}" srcId="{4A6F9108-F674-451C-AEF3-B88D3D743C76}" destId="{060C3F27-D37F-45A7-BEDF-754BD8B839B8}" srcOrd="1" destOrd="0" parTransId="{D1C0E376-6F12-41B0-AB94-1638BD1FEB71}" sibTransId="{BBD29BC9-A5C5-4E42-AE32-C48D31A2DCA0}"/>
    <dgm:cxn modelId="{C6892689-2915-4C5C-B9EE-E985D1EC9724}" type="presOf" srcId="{71814236-0A61-4864-88F0-153BF3433406}" destId="{0E2DAAEB-6123-4496-A276-1D7C45DF20B0}" srcOrd="0" destOrd="0" presId="urn:microsoft.com/office/officeart/2018/5/layout/CenteredIconLabelDescriptionList"/>
    <dgm:cxn modelId="{476DF88E-D76A-46B4-A8BB-B10AB8309C5F}" type="presOf" srcId="{060C3F27-D37F-45A7-BEDF-754BD8B839B8}" destId="{AD415662-2BC1-45C9-B94E-35EDE2130E75}" srcOrd="0" destOrd="0" presId="urn:microsoft.com/office/officeart/2018/5/layout/CenteredIconLabelDescriptionList"/>
    <dgm:cxn modelId="{C90FBD9C-29CC-4ABC-A2E6-B0C5E9928C0D}" srcId="{060C3F27-D37F-45A7-BEDF-754BD8B839B8}" destId="{71814236-0A61-4864-88F0-153BF3433406}" srcOrd="0" destOrd="0" parTransId="{F12FE2DF-F3ED-4CAA-9EE9-746CBD647C28}" sibTransId="{FE345A7A-DAC3-4BBB-B31E-9138F0ABE1EE}"/>
    <dgm:cxn modelId="{8F5E15AB-9DD8-4274-B606-3A744B5D5812}" type="presOf" srcId="{8A7923E8-87BF-4307-AAA3-F97EA10C1C81}" destId="{3327C67D-0EAE-47D4-8D3D-7F5D9AF3F733}" srcOrd="0" destOrd="0" presId="urn:microsoft.com/office/officeart/2018/5/layout/CenteredIconLabelDescriptionList"/>
    <dgm:cxn modelId="{E98C0EC5-B79D-4531-A726-9683D3D1FD91}" type="presOf" srcId="{9843A5D1-E28A-4385-9766-549DB7AB528E}" destId="{3327C67D-0EAE-47D4-8D3D-7F5D9AF3F733}" srcOrd="0" destOrd="1" presId="urn:microsoft.com/office/officeart/2018/5/layout/CenteredIconLabelDescriptionList"/>
    <dgm:cxn modelId="{5732CDD1-CB20-486F-BA62-8014BDB171CE}" type="presOf" srcId="{2ADFF4A8-90C4-493B-8996-C5E03551F07C}" destId="{0E2DAAEB-6123-4496-A276-1D7C45DF20B0}" srcOrd="0" destOrd="1" presId="urn:microsoft.com/office/officeart/2018/5/layout/CenteredIconLabelDescriptionList"/>
    <dgm:cxn modelId="{4256EFEA-79C0-421A-93B6-9ED4CAB9468B}" srcId="{060C3F27-D37F-45A7-BEDF-754BD8B839B8}" destId="{3AD74C9E-0A2B-4544-961F-1D5114122842}" srcOrd="2" destOrd="0" parTransId="{F6AF45D1-5F90-4D7A-A863-FED9D0F1494A}" sibTransId="{90914744-35D1-4F4D-95EF-CC9377FF220E}"/>
    <dgm:cxn modelId="{C516338C-6EA8-4E62-88C5-104F3948CA06}" type="presParOf" srcId="{7956C3EF-2A6E-4718-8E07-AE0C216605C0}" destId="{F9607F69-4A77-468E-824A-C1CA4ABFB21E}" srcOrd="0" destOrd="0" presId="urn:microsoft.com/office/officeart/2018/5/layout/CenteredIconLabelDescriptionList"/>
    <dgm:cxn modelId="{6DE46102-1496-4E41-BA16-48D7AE461E7E}" type="presParOf" srcId="{F9607F69-4A77-468E-824A-C1CA4ABFB21E}" destId="{13541BAC-58FD-4DA3-8BB7-0472DF826DC4}" srcOrd="0" destOrd="0" presId="urn:microsoft.com/office/officeart/2018/5/layout/CenteredIconLabelDescriptionList"/>
    <dgm:cxn modelId="{6E03B6E1-BCEC-4877-8F1D-0D3CE5C093ED}" type="presParOf" srcId="{F9607F69-4A77-468E-824A-C1CA4ABFB21E}" destId="{766D6F12-7506-4ABA-A9E3-A427AFED45AC}" srcOrd="1" destOrd="0" presId="urn:microsoft.com/office/officeart/2018/5/layout/CenteredIconLabelDescriptionList"/>
    <dgm:cxn modelId="{914307F1-47D2-4BA3-BBDC-93E8B5F76AAF}" type="presParOf" srcId="{F9607F69-4A77-468E-824A-C1CA4ABFB21E}" destId="{0E3EC57A-7E36-4860-9CC0-0FCA7C529B25}" srcOrd="2" destOrd="0" presId="urn:microsoft.com/office/officeart/2018/5/layout/CenteredIconLabelDescriptionList"/>
    <dgm:cxn modelId="{4F5480F6-5D61-4FE7-91B5-A4AD1BE12D8E}" type="presParOf" srcId="{F9607F69-4A77-468E-824A-C1CA4ABFB21E}" destId="{E2C8096B-BB53-4AD4-A6DA-7346E00BC09D}" srcOrd="3" destOrd="0" presId="urn:microsoft.com/office/officeart/2018/5/layout/CenteredIconLabelDescriptionList"/>
    <dgm:cxn modelId="{099C60CE-CFA3-491A-A9DA-7690915C9AD1}" type="presParOf" srcId="{F9607F69-4A77-468E-824A-C1CA4ABFB21E}" destId="{3327C67D-0EAE-47D4-8D3D-7F5D9AF3F733}" srcOrd="4" destOrd="0" presId="urn:microsoft.com/office/officeart/2018/5/layout/CenteredIconLabelDescriptionList"/>
    <dgm:cxn modelId="{2DAB92D0-F874-43D1-87A7-83B333F2DE82}" type="presParOf" srcId="{7956C3EF-2A6E-4718-8E07-AE0C216605C0}" destId="{B3E850CC-CB6B-4910-89C3-A3C92B8F1346}" srcOrd="1" destOrd="0" presId="urn:microsoft.com/office/officeart/2018/5/layout/CenteredIconLabelDescriptionList"/>
    <dgm:cxn modelId="{CBEC924C-5D7C-42EF-B0DA-E66F1159FC6D}" type="presParOf" srcId="{7956C3EF-2A6E-4718-8E07-AE0C216605C0}" destId="{7E73A68B-CD24-4260-BEEF-7B64BD1578F2}" srcOrd="2" destOrd="0" presId="urn:microsoft.com/office/officeart/2018/5/layout/CenteredIconLabelDescriptionList"/>
    <dgm:cxn modelId="{2E976B61-BDF2-4044-92DF-57688DD97226}" type="presParOf" srcId="{7E73A68B-CD24-4260-BEEF-7B64BD1578F2}" destId="{381B3CB9-4CED-47CB-B711-AC86FD09090A}" srcOrd="0" destOrd="0" presId="urn:microsoft.com/office/officeart/2018/5/layout/CenteredIconLabelDescriptionList"/>
    <dgm:cxn modelId="{2A495D10-AFF1-46E2-A991-45EAC8543255}" type="presParOf" srcId="{7E73A68B-CD24-4260-BEEF-7B64BD1578F2}" destId="{C64CE473-E316-472B-B7ED-1AF56ADBE49E}" srcOrd="1" destOrd="0" presId="urn:microsoft.com/office/officeart/2018/5/layout/CenteredIconLabelDescriptionList"/>
    <dgm:cxn modelId="{F8D65E1E-C138-4A91-8B3C-610A3F28BEF1}" type="presParOf" srcId="{7E73A68B-CD24-4260-BEEF-7B64BD1578F2}" destId="{AD415662-2BC1-45C9-B94E-35EDE2130E75}" srcOrd="2" destOrd="0" presId="urn:microsoft.com/office/officeart/2018/5/layout/CenteredIconLabelDescriptionList"/>
    <dgm:cxn modelId="{37B4A5CC-B8BA-4A9F-A39B-9EF48B44A0BC}" type="presParOf" srcId="{7E73A68B-CD24-4260-BEEF-7B64BD1578F2}" destId="{36312A3B-F403-4598-ADBF-921D06936C23}" srcOrd="3" destOrd="0" presId="urn:microsoft.com/office/officeart/2018/5/layout/CenteredIconLabelDescriptionList"/>
    <dgm:cxn modelId="{6DAEA7D1-0F7B-4427-8C27-9B93295DFC4E}" type="presParOf" srcId="{7E73A68B-CD24-4260-BEEF-7B64BD1578F2}" destId="{0E2DAAEB-6123-4496-A276-1D7C45DF20B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28835-EF36-45F0-829E-C1BAE778B6DB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0C9980-4D3E-4905-BCF7-E3424064E23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Customer Distribution by Gender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50A464-BE8B-4004-BBFC-C40005801143}" type="parTrans" cxnId="{AE0A733F-3D4C-46C1-8A41-A21D7104EF76}">
      <dgm:prSet/>
      <dgm:spPr/>
      <dgm:t>
        <a:bodyPr/>
        <a:lstStyle/>
        <a:p>
          <a:endParaRPr lang="en-US"/>
        </a:p>
      </dgm:t>
    </dgm:pt>
    <dgm:pt modelId="{12D5092E-EC13-482B-853E-49B7E130F439}" type="sibTrans" cxnId="{AE0A733F-3D4C-46C1-8A41-A21D7104EF76}">
      <dgm:prSet/>
      <dgm:spPr/>
      <dgm:t>
        <a:bodyPr/>
        <a:lstStyle/>
        <a:p>
          <a:endParaRPr lang="en-US"/>
        </a:p>
      </dgm:t>
    </dgm:pt>
    <dgm:pt modelId="{749292E0-7217-4CDE-BD3F-EDA4011D5BA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Visualized the gender distribution in customer purchases through a pie chart.</a:t>
          </a:r>
        </a:p>
      </dgm:t>
    </dgm:pt>
    <dgm:pt modelId="{2FE1F441-3571-49D6-B4C2-DAD60A8DB3E3}" type="parTrans" cxnId="{B910BD1F-9D56-4223-8E21-296FBD7B073E}">
      <dgm:prSet/>
      <dgm:spPr/>
      <dgm:t>
        <a:bodyPr/>
        <a:lstStyle/>
        <a:p>
          <a:endParaRPr lang="en-US"/>
        </a:p>
      </dgm:t>
    </dgm:pt>
    <dgm:pt modelId="{F22AEE91-6CBA-4728-924F-6FAA1E5DD152}" type="sibTrans" cxnId="{B910BD1F-9D56-4223-8E21-296FBD7B073E}">
      <dgm:prSet/>
      <dgm:spPr/>
      <dgm:t>
        <a:bodyPr/>
        <a:lstStyle/>
        <a:p>
          <a:endParaRPr lang="en-US"/>
        </a:p>
      </dgm:t>
    </dgm:pt>
    <dgm:pt modelId="{FFEA6FE4-09A0-49F2-A6D7-09F4A35A4AB0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Category-Wise Purchases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C26AC6-D924-4BAC-9AB6-363268B0BF57}" type="parTrans" cxnId="{74366638-9DDC-45AF-97B5-0E03027CD992}">
      <dgm:prSet/>
      <dgm:spPr/>
      <dgm:t>
        <a:bodyPr/>
        <a:lstStyle/>
        <a:p>
          <a:endParaRPr lang="en-US"/>
        </a:p>
      </dgm:t>
    </dgm:pt>
    <dgm:pt modelId="{C7F9388E-B14D-43F1-9552-0067C3F96726}" type="sibTrans" cxnId="{74366638-9DDC-45AF-97B5-0E03027CD992}">
      <dgm:prSet/>
      <dgm:spPr/>
      <dgm:t>
        <a:bodyPr/>
        <a:lstStyle/>
        <a:p>
          <a:endParaRPr lang="en-US"/>
        </a:p>
      </dgm:t>
    </dgm:pt>
    <dgm:pt modelId="{86E13646-9D6D-4AB7-94B0-5DE0BC6A6AD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Analyzed purchases across product categories, highlighting trends and preferences.</a:t>
          </a:r>
        </a:p>
      </dgm:t>
    </dgm:pt>
    <dgm:pt modelId="{489CAEAD-BEAE-40CB-84BE-10D6255837D5}" type="parTrans" cxnId="{616A06B3-E03B-4EFB-A799-7B282F5CE8A7}">
      <dgm:prSet/>
      <dgm:spPr/>
      <dgm:t>
        <a:bodyPr/>
        <a:lstStyle/>
        <a:p>
          <a:endParaRPr lang="en-US"/>
        </a:p>
      </dgm:t>
    </dgm:pt>
    <dgm:pt modelId="{A550BAC6-5352-4ED4-8AD2-FBA10599FE32}" type="sibTrans" cxnId="{616A06B3-E03B-4EFB-A799-7B282F5CE8A7}">
      <dgm:prSet/>
      <dgm:spPr/>
      <dgm:t>
        <a:bodyPr/>
        <a:lstStyle/>
        <a:p>
          <a:endParaRPr lang="en-US"/>
        </a:p>
      </dgm:t>
    </dgm:pt>
    <dgm:pt modelId="{D1442E06-960E-4276-A1D4-2F56A10A4D0C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Purchase Frequency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C2B7EF-5051-4930-B9A6-0B07379EE93D}" type="parTrans" cxnId="{1F5A8B74-7523-472D-A617-C45090696D31}">
      <dgm:prSet/>
      <dgm:spPr/>
      <dgm:t>
        <a:bodyPr/>
        <a:lstStyle/>
        <a:p>
          <a:endParaRPr lang="en-US"/>
        </a:p>
      </dgm:t>
    </dgm:pt>
    <dgm:pt modelId="{7D5F2AA7-7C55-4EC5-8B0F-6EB5DE1CE7C2}" type="sibTrans" cxnId="{1F5A8B74-7523-472D-A617-C45090696D31}">
      <dgm:prSet/>
      <dgm:spPr/>
      <dgm:t>
        <a:bodyPr/>
        <a:lstStyle/>
        <a:p>
          <a:endParaRPr lang="en-US"/>
        </a:p>
      </dgm:t>
    </dgm:pt>
    <dgm:pt modelId="{4BC607D2-4CE4-4B19-86D5-9395AB7A9ED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Examined how often customers make purchases and the overall shopping behavior.</a:t>
          </a:r>
        </a:p>
      </dgm:t>
    </dgm:pt>
    <dgm:pt modelId="{77B09ADF-B3F1-4BE2-8F86-92881A854661}" type="parTrans" cxnId="{E832A7C1-24C8-4382-81C0-FA27CDA0F2FE}">
      <dgm:prSet/>
      <dgm:spPr/>
      <dgm:t>
        <a:bodyPr/>
        <a:lstStyle/>
        <a:p>
          <a:endParaRPr lang="en-US"/>
        </a:p>
      </dgm:t>
    </dgm:pt>
    <dgm:pt modelId="{28781CBD-C1DD-4EC0-AB48-24B848608010}" type="sibTrans" cxnId="{E832A7C1-24C8-4382-81C0-FA27CDA0F2FE}">
      <dgm:prSet/>
      <dgm:spPr/>
      <dgm:t>
        <a:bodyPr/>
        <a:lstStyle/>
        <a:p>
          <a:endParaRPr lang="en-US"/>
        </a:p>
      </dgm:t>
    </dgm:pt>
    <dgm:pt modelId="{084B2FE2-2DB3-433A-95B7-60C672F5794D}" type="pres">
      <dgm:prSet presAssocID="{63B28835-EF36-45F0-829E-C1BAE778B6DB}" presName="Name0" presStyleCnt="0">
        <dgm:presLayoutVars>
          <dgm:dir/>
          <dgm:animLvl val="lvl"/>
          <dgm:resizeHandles val="exact"/>
        </dgm:presLayoutVars>
      </dgm:prSet>
      <dgm:spPr/>
    </dgm:pt>
    <dgm:pt modelId="{E7A2FB53-8105-4AEB-9860-51B11F1C6962}" type="pres">
      <dgm:prSet presAssocID="{080C9980-4D3E-4905-BCF7-E3424064E235}" presName="composite" presStyleCnt="0"/>
      <dgm:spPr/>
    </dgm:pt>
    <dgm:pt modelId="{6C356DFA-D895-4900-81E6-2B27EC97E08F}" type="pres">
      <dgm:prSet presAssocID="{080C9980-4D3E-4905-BCF7-E3424064E23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F4B9A83-8A5B-467D-BDD3-467228C982ED}" type="pres">
      <dgm:prSet presAssocID="{080C9980-4D3E-4905-BCF7-E3424064E235}" presName="desTx" presStyleLbl="alignAccFollowNode1" presStyleIdx="0" presStyleCnt="3">
        <dgm:presLayoutVars>
          <dgm:bulletEnabled val="1"/>
        </dgm:presLayoutVars>
      </dgm:prSet>
      <dgm:spPr/>
    </dgm:pt>
    <dgm:pt modelId="{C9BE86CB-679E-44FF-8FEE-CB9530AF3FC2}" type="pres">
      <dgm:prSet presAssocID="{12D5092E-EC13-482B-853E-49B7E130F439}" presName="space" presStyleCnt="0"/>
      <dgm:spPr/>
    </dgm:pt>
    <dgm:pt modelId="{449BD657-8A10-42EA-8030-02328CDCA79F}" type="pres">
      <dgm:prSet presAssocID="{FFEA6FE4-09A0-49F2-A6D7-09F4A35A4AB0}" presName="composite" presStyleCnt="0"/>
      <dgm:spPr/>
    </dgm:pt>
    <dgm:pt modelId="{112D0944-7DE8-4F1A-928F-4459C135B286}" type="pres">
      <dgm:prSet presAssocID="{FFEA6FE4-09A0-49F2-A6D7-09F4A35A4AB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0A2FAF6-350F-47F1-9B4C-6C997411FBE7}" type="pres">
      <dgm:prSet presAssocID="{FFEA6FE4-09A0-49F2-A6D7-09F4A35A4AB0}" presName="desTx" presStyleLbl="alignAccFollowNode1" presStyleIdx="1" presStyleCnt="3">
        <dgm:presLayoutVars>
          <dgm:bulletEnabled val="1"/>
        </dgm:presLayoutVars>
      </dgm:prSet>
      <dgm:spPr/>
    </dgm:pt>
    <dgm:pt modelId="{08CE6F8A-0697-4B23-A11E-70FF5FFABF8D}" type="pres">
      <dgm:prSet presAssocID="{C7F9388E-B14D-43F1-9552-0067C3F96726}" presName="space" presStyleCnt="0"/>
      <dgm:spPr/>
    </dgm:pt>
    <dgm:pt modelId="{A0F83011-6C21-481E-A293-4CFDE1E021D1}" type="pres">
      <dgm:prSet presAssocID="{D1442E06-960E-4276-A1D4-2F56A10A4D0C}" presName="composite" presStyleCnt="0"/>
      <dgm:spPr/>
    </dgm:pt>
    <dgm:pt modelId="{2297E79F-5BB1-4FD2-AC6E-7FC0716B2892}" type="pres">
      <dgm:prSet presAssocID="{D1442E06-960E-4276-A1D4-2F56A10A4D0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AC96B94-0F76-47F1-A6EB-31FC5A554098}" type="pres">
      <dgm:prSet presAssocID="{D1442E06-960E-4276-A1D4-2F56A10A4D0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E56BC02-B0AA-463A-981C-E17CA6DD8115}" type="presOf" srcId="{86E13646-9D6D-4AB7-94B0-5DE0BC6A6AD8}" destId="{C0A2FAF6-350F-47F1-9B4C-6C997411FBE7}" srcOrd="0" destOrd="0" presId="urn:microsoft.com/office/officeart/2005/8/layout/hList1"/>
    <dgm:cxn modelId="{B910BD1F-9D56-4223-8E21-296FBD7B073E}" srcId="{080C9980-4D3E-4905-BCF7-E3424064E235}" destId="{749292E0-7217-4CDE-BD3F-EDA4011D5BAE}" srcOrd="0" destOrd="0" parTransId="{2FE1F441-3571-49D6-B4C2-DAD60A8DB3E3}" sibTransId="{F22AEE91-6CBA-4728-924F-6FAA1E5DD152}"/>
    <dgm:cxn modelId="{74366638-9DDC-45AF-97B5-0E03027CD992}" srcId="{63B28835-EF36-45F0-829E-C1BAE778B6DB}" destId="{FFEA6FE4-09A0-49F2-A6D7-09F4A35A4AB0}" srcOrd="1" destOrd="0" parTransId="{70C26AC6-D924-4BAC-9AB6-363268B0BF57}" sibTransId="{C7F9388E-B14D-43F1-9552-0067C3F96726}"/>
    <dgm:cxn modelId="{AE0A733F-3D4C-46C1-8A41-A21D7104EF76}" srcId="{63B28835-EF36-45F0-829E-C1BAE778B6DB}" destId="{080C9980-4D3E-4905-BCF7-E3424064E235}" srcOrd="0" destOrd="0" parTransId="{5450A464-BE8B-4004-BBFC-C40005801143}" sibTransId="{12D5092E-EC13-482B-853E-49B7E130F439}"/>
    <dgm:cxn modelId="{A2E50C4A-21AA-4EE4-BE17-8BE26B618E24}" type="presOf" srcId="{749292E0-7217-4CDE-BD3F-EDA4011D5BAE}" destId="{1F4B9A83-8A5B-467D-BDD3-467228C982ED}" srcOrd="0" destOrd="0" presId="urn:microsoft.com/office/officeart/2005/8/layout/hList1"/>
    <dgm:cxn modelId="{1F5A8B74-7523-472D-A617-C45090696D31}" srcId="{63B28835-EF36-45F0-829E-C1BAE778B6DB}" destId="{D1442E06-960E-4276-A1D4-2F56A10A4D0C}" srcOrd="2" destOrd="0" parTransId="{5BC2B7EF-5051-4930-B9A6-0B07379EE93D}" sibTransId="{7D5F2AA7-7C55-4EC5-8B0F-6EB5DE1CE7C2}"/>
    <dgm:cxn modelId="{2741E689-903C-490F-9811-E4E1D9C8954D}" type="presOf" srcId="{63B28835-EF36-45F0-829E-C1BAE778B6DB}" destId="{084B2FE2-2DB3-433A-95B7-60C672F5794D}" srcOrd="0" destOrd="0" presId="urn:microsoft.com/office/officeart/2005/8/layout/hList1"/>
    <dgm:cxn modelId="{67EF618A-514A-47C5-8B0C-5B15B4375348}" type="presOf" srcId="{4BC607D2-4CE4-4B19-86D5-9395AB7A9EDD}" destId="{2AC96B94-0F76-47F1-A6EB-31FC5A554098}" srcOrd="0" destOrd="0" presId="urn:microsoft.com/office/officeart/2005/8/layout/hList1"/>
    <dgm:cxn modelId="{616A06B3-E03B-4EFB-A799-7B282F5CE8A7}" srcId="{FFEA6FE4-09A0-49F2-A6D7-09F4A35A4AB0}" destId="{86E13646-9D6D-4AB7-94B0-5DE0BC6A6AD8}" srcOrd="0" destOrd="0" parTransId="{489CAEAD-BEAE-40CB-84BE-10D6255837D5}" sibTransId="{A550BAC6-5352-4ED4-8AD2-FBA10599FE32}"/>
    <dgm:cxn modelId="{E832A7C1-24C8-4382-81C0-FA27CDA0F2FE}" srcId="{D1442E06-960E-4276-A1D4-2F56A10A4D0C}" destId="{4BC607D2-4CE4-4B19-86D5-9395AB7A9EDD}" srcOrd="0" destOrd="0" parTransId="{77B09ADF-B3F1-4BE2-8F86-92881A854661}" sibTransId="{28781CBD-C1DD-4EC0-AB48-24B848608010}"/>
    <dgm:cxn modelId="{4906B0DF-19C5-484D-B81A-B8B228814CA4}" type="presOf" srcId="{D1442E06-960E-4276-A1D4-2F56A10A4D0C}" destId="{2297E79F-5BB1-4FD2-AC6E-7FC0716B2892}" srcOrd="0" destOrd="0" presId="urn:microsoft.com/office/officeart/2005/8/layout/hList1"/>
    <dgm:cxn modelId="{AAD788E2-20F1-41D3-A5B0-0C04AFB3BCCC}" type="presOf" srcId="{080C9980-4D3E-4905-BCF7-E3424064E235}" destId="{6C356DFA-D895-4900-81E6-2B27EC97E08F}" srcOrd="0" destOrd="0" presId="urn:microsoft.com/office/officeart/2005/8/layout/hList1"/>
    <dgm:cxn modelId="{A1FEA7E7-4D18-49A5-94ED-427031E89FC3}" type="presOf" srcId="{FFEA6FE4-09A0-49F2-A6D7-09F4A35A4AB0}" destId="{112D0944-7DE8-4F1A-928F-4459C135B286}" srcOrd="0" destOrd="0" presId="urn:microsoft.com/office/officeart/2005/8/layout/hList1"/>
    <dgm:cxn modelId="{2201F2F2-C994-4D37-AF11-2A665F031B0B}" type="presParOf" srcId="{084B2FE2-2DB3-433A-95B7-60C672F5794D}" destId="{E7A2FB53-8105-4AEB-9860-51B11F1C6962}" srcOrd="0" destOrd="0" presId="urn:microsoft.com/office/officeart/2005/8/layout/hList1"/>
    <dgm:cxn modelId="{547E194D-739F-4672-9EBA-841BFEA15CAD}" type="presParOf" srcId="{E7A2FB53-8105-4AEB-9860-51B11F1C6962}" destId="{6C356DFA-D895-4900-81E6-2B27EC97E08F}" srcOrd="0" destOrd="0" presId="urn:microsoft.com/office/officeart/2005/8/layout/hList1"/>
    <dgm:cxn modelId="{6EE5C012-EFF7-4CC3-9615-B140E008554C}" type="presParOf" srcId="{E7A2FB53-8105-4AEB-9860-51B11F1C6962}" destId="{1F4B9A83-8A5B-467D-BDD3-467228C982ED}" srcOrd="1" destOrd="0" presId="urn:microsoft.com/office/officeart/2005/8/layout/hList1"/>
    <dgm:cxn modelId="{52063603-CE0E-4531-874A-1A8FB6A20446}" type="presParOf" srcId="{084B2FE2-2DB3-433A-95B7-60C672F5794D}" destId="{C9BE86CB-679E-44FF-8FEE-CB9530AF3FC2}" srcOrd="1" destOrd="0" presId="urn:microsoft.com/office/officeart/2005/8/layout/hList1"/>
    <dgm:cxn modelId="{64BD3061-2556-4161-8E42-69BA819B3105}" type="presParOf" srcId="{084B2FE2-2DB3-433A-95B7-60C672F5794D}" destId="{449BD657-8A10-42EA-8030-02328CDCA79F}" srcOrd="2" destOrd="0" presId="urn:microsoft.com/office/officeart/2005/8/layout/hList1"/>
    <dgm:cxn modelId="{6986C1FE-63F8-4B46-B18A-9C551CD40D6E}" type="presParOf" srcId="{449BD657-8A10-42EA-8030-02328CDCA79F}" destId="{112D0944-7DE8-4F1A-928F-4459C135B286}" srcOrd="0" destOrd="0" presId="urn:microsoft.com/office/officeart/2005/8/layout/hList1"/>
    <dgm:cxn modelId="{76D1B7C7-818E-4569-A9BF-90DF8D409DC7}" type="presParOf" srcId="{449BD657-8A10-42EA-8030-02328CDCA79F}" destId="{C0A2FAF6-350F-47F1-9B4C-6C997411FBE7}" srcOrd="1" destOrd="0" presId="urn:microsoft.com/office/officeart/2005/8/layout/hList1"/>
    <dgm:cxn modelId="{462B605C-C8BF-4356-A178-C4C0A3D5EDF0}" type="presParOf" srcId="{084B2FE2-2DB3-433A-95B7-60C672F5794D}" destId="{08CE6F8A-0697-4B23-A11E-70FF5FFABF8D}" srcOrd="3" destOrd="0" presId="urn:microsoft.com/office/officeart/2005/8/layout/hList1"/>
    <dgm:cxn modelId="{504B7633-DF0A-4D11-B1D4-116CCD602E25}" type="presParOf" srcId="{084B2FE2-2DB3-433A-95B7-60C672F5794D}" destId="{A0F83011-6C21-481E-A293-4CFDE1E021D1}" srcOrd="4" destOrd="0" presId="urn:microsoft.com/office/officeart/2005/8/layout/hList1"/>
    <dgm:cxn modelId="{CEA49A11-1AF1-43BF-9D05-9418040CFB0B}" type="presParOf" srcId="{A0F83011-6C21-481E-A293-4CFDE1E021D1}" destId="{2297E79F-5BB1-4FD2-AC6E-7FC0716B2892}" srcOrd="0" destOrd="0" presId="urn:microsoft.com/office/officeart/2005/8/layout/hList1"/>
    <dgm:cxn modelId="{5D7D68DA-1917-4594-A1CD-11C939BDF129}" type="presParOf" srcId="{A0F83011-6C21-481E-A293-4CFDE1E021D1}" destId="{2AC96B94-0F76-47F1-A6EB-31FC5A5540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224DF5-D570-429A-B84F-850BBA1147D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6BFBD98-46CE-4E0E-B6B9-56189121EDE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b="1" dirty="0"/>
            <a:t>Collaborative Filtering Approach</a:t>
          </a:r>
          <a:endParaRPr lang="en-US" sz="1600" dirty="0"/>
        </a:p>
      </dgm:t>
    </dgm:pt>
    <dgm:pt modelId="{097E647D-AE41-41D6-873F-93E97DAD7D96}" type="parTrans" cxnId="{1A6D12B3-8FCD-420D-92AC-B94FDA1C1F41}">
      <dgm:prSet/>
      <dgm:spPr/>
      <dgm:t>
        <a:bodyPr/>
        <a:lstStyle/>
        <a:p>
          <a:endParaRPr lang="en-US"/>
        </a:p>
      </dgm:t>
    </dgm:pt>
    <dgm:pt modelId="{2D32F389-F3DE-45C0-B92C-3F0DB042C864}" type="sibTrans" cxnId="{1A6D12B3-8FCD-420D-92AC-B94FDA1C1F41}">
      <dgm:prSet/>
      <dgm:spPr/>
      <dgm:t>
        <a:bodyPr/>
        <a:lstStyle/>
        <a:p>
          <a:endParaRPr lang="en-US"/>
        </a:p>
      </dgm:t>
    </dgm:pt>
    <dgm:pt modelId="{8B9BF8EF-5491-40AC-A86F-636F6573107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Used user-item interaction data to recommend products based on similar customer behaviors.</a:t>
          </a:r>
        </a:p>
      </dgm:t>
    </dgm:pt>
    <dgm:pt modelId="{A5D93237-19C1-4E89-92B6-B467DE5A0C0D}" type="parTrans" cxnId="{617DE33B-D165-4F1C-89F6-3EFDE06994F3}">
      <dgm:prSet/>
      <dgm:spPr/>
      <dgm:t>
        <a:bodyPr/>
        <a:lstStyle/>
        <a:p>
          <a:endParaRPr lang="en-US"/>
        </a:p>
      </dgm:t>
    </dgm:pt>
    <dgm:pt modelId="{E6C1DB4A-078A-4DEA-B9D2-23A4066FE017}" type="sibTrans" cxnId="{617DE33B-D165-4F1C-89F6-3EFDE06994F3}">
      <dgm:prSet/>
      <dgm:spPr/>
      <dgm:t>
        <a:bodyPr/>
        <a:lstStyle/>
        <a:p>
          <a:endParaRPr lang="en-US"/>
        </a:p>
      </dgm:t>
    </dgm:pt>
    <dgm:pt modelId="{770B9C77-12BA-422C-B931-B9AC080E853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b="1" dirty="0"/>
            <a:t>Model Training and Evaluation</a:t>
          </a:r>
          <a:endParaRPr lang="en-US" sz="1600" dirty="0"/>
        </a:p>
      </dgm:t>
    </dgm:pt>
    <dgm:pt modelId="{4130652A-911E-42B1-ADE7-5257DCBFB2CE}" type="parTrans" cxnId="{FC9A0437-E929-4073-8C77-F9204632F7C0}">
      <dgm:prSet/>
      <dgm:spPr/>
      <dgm:t>
        <a:bodyPr/>
        <a:lstStyle/>
        <a:p>
          <a:endParaRPr lang="en-US"/>
        </a:p>
      </dgm:t>
    </dgm:pt>
    <dgm:pt modelId="{8C4B2366-9ECC-442A-861E-4C926FFCE550}" type="sibTrans" cxnId="{FC9A0437-E929-4073-8C77-F9204632F7C0}">
      <dgm:prSet/>
      <dgm:spPr/>
      <dgm:t>
        <a:bodyPr/>
        <a:lstStyle/>
        <a:p>
          <a:endParaRPr lang="en-US"/>
        </a:p>
      </dgm:t>
    </dgm:pt>
    <dgm:pt modelId="{1687C535-C121-462D-99D1-B8DF5FB72F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Trained the model using User-Based Collaborative Filtering (UBCF) method.</a:t>
          </a:r>
        </a:p>
      </dgm:t>
    </dgm:pt>
    <dgm:pt modelId="{842C3C83-EA12-4D0A-A0A7-5FE7B158B1A1}" type="parTrans" cxnId="{167B2495-6236-43D7-BEA8-ED63D426840B}">
      <dgm:prSet/>
      <dgm:spPr/>
      <dgm:t>
        <a:bodyPr/>
        <a:lstStyle/>
        <a:p>
          <a:endParaRPr lang="en-US"/>
        </a:p>
      </dgm:t>
    </dgm:pt>
    <dgm:pt modelId="{6DC41456-F424-4278-AF97-D9EED1E8C1E9}" type="sibTrans" cxnId="{167B2495-6236-43D7-BEA8-ED63D426840B}">
      <dgm:prSet/>
      <dgm:spPr/>
      <dgm:t>
        <a:bodyPr/>
        <a:lstStyle/>
        <a:p>
          <a:endParaRPr lang="en-US"/>
        </a:p>
      </dgm:t>
    </dgm:pt>
    <dgm:pt modelId="{3C05BD08-C628-4B0D-A8AC-162FE91B56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Evaluated model performance using RMSE and precision-recall metrics</a:t>
          </a:r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50CFC0B-88F2-49AE-B1B3-8873947EC757}" type="parTrans" cxnId="{E622CF7D-0BD1-4C1E-9626-5F10A0ACCCE2}">
      <dgm:prSet/>
      <dgm:spPr/>
      <dgm:t>
        <a:bodyPr/>
        <a:lstStyle/>
        <a:p>
          <a:endParaRPr lang="en-US"/>
        </a:p>
      </dgm:t>
    </dgm:pt>
    <dgm:pt modelId="{DD6191E4-9098-4295-85EA-D548C5B12D15}" type="sibTrans" cxnId="{E622CF7D-0BD1-4C1E-9626-5F10A0ACCCE2}">
      <dgm:prSet/>
      <dgm:spPr/>
      <dgm:t>
        <a:bodyPr/>
        <a:lstStyle/>
        <a:p>
          <a:endParaRPr lang="en-US"/>
        </a:p>
      </dgm:t>
    </dgm:pt>
    <dgm:pt modelId="{BB3BA92C-EECA-46FC-AE76-132C51EA30C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b="1" dirty="0"/>
            <a:t>Results</a:t>
          </a:r>
          <a:endParaRPr lang="en-US" sz="1600" dirty="0"/>
        </a:p>
      </dgm:t>
    </dgm:pt>
    <dgm:pt modelId="{3F83F552-0A4F-4555-A70C-EF4D88AC40F6}" type="parTrans" cxnId="{0CFB0B1B-F8EE-4F5E-9EF1-7373EA74AAA9}">
      <dgm:prSet/>
      <dgm:spPr/>
      <dgm:t>
        <a:bodyPr/>
        <a:lstStyle/>
        <a:p>
          <a:endParaRPr lang="en-US"/>
        </a:p>
      </dgm:t>
    </dgm:pt>
    <dgm:pt modelId="{A2DB5A4B-36F9-4938-9358-91E15E4F4832}" type="sibTrans" cxnId="{0CFB0B1B-F8EE-4F5E-9EF1-7373EA74AAA9}">
      <dgm:prSet/>
      <dgm:spPr/>
      <dgm:t>
        <a:bodyPr/>
        <a:lstStyle/>
        <a:p>
          <a:endParaRPr lang="en-US"/>
        </a:p>
      </dgm:t>
    </dgm:pt>
    <dgm:pt modelId="{A1C32322-A8F8-4A48-9118-D287B6A7EB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Provided actionable insights on the best-performing models.</a:t>
          </a:r>
        </a:p>
      </dgm:t>
    </dgm:pt>
    <dgm:pt modelId="{E846E8A5-1FE6-4B69-97DB-3CDC3C383CD7}" type="parTrans" cxnId="{BCE5BE52-6309-44D8-89C5-B2A496EEFC3E}">
      <dgm:prSet/>
      <dgm:spPr/>
      <dgm:t>
        <a:bodyPr/>
        <a:lstStyle/>
        <a:p>
          <a:endParaRPr lang="en-US"/>
        </a:p>
      </dgm:t>
    </dgm:pt>
    <dgm:pt modelId="{A0A05D07-3B95-451B-AE44-F74F740C7A48}" type="sibTrans" cxnId="{BCE5BE52-6309-44D8-89C5-B2A496EEFC3E}">
      <dgm:prSet/>
      <dgm:spPr/>
      <dgm:t>
        <a:bodyPr/>
        <a:lstStyle/>
        <a:p>
          <a:endParaRPr lang="en-US"/>
        </a:p>
      </dgm:t>
    </dgm:pt>
    <dgm:pt modelId="{1FFA5E0B-D4E6-49D0-8C9D-B5C1B7D677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Used metrics like RMSE for error measurement and precision-recall for recommendation quality.</a:t>
          </a:r>
        </a:p>
      </dgm:t>
    </dgm:pt>
    <dgm:pt modelId="{10EEEB88-BFD0-4270-94CA-A1EB7EB14454}" type="parTrans" cxnId="{EBCF11C7-EEBB-42EA-B4AB-BC46B433D0FE}">
      <dgm:prSet/>
      <dgm:spPr/>
      <dgm:t>
        <a:bodyPr/>
        <a:lstStyle/>
        <a:p>
          <a:endParaRPr lang="en-US"/>
        </a:p>
      </dgm:t>
    </dgm:pt>
    <dgm:pt modelId="{4B57D12F-C869-4A17-B30F-E524FAC09530}" type="sibTrans" cxnId="{EBCF11C7-EEBB-42EA-B4AB-BC46B433D0FE}">
      <dgm:prSet/>
      <dgm:spPr/>
      <dgm:t>
        <a:bodyPr/>
        <a:lstStyle/>
        <a:p>
          <a:endParaRPr lang="en-US"/>
        </a:p>
      </dgm:t>
    </dgm:pt>
    <dgm:pt modelId="{CC11CF00-ABE0-4370-BE84-3CE71F9958C0}" type="pres">
      <dgm:prSet presAssocID="{43224DF5-D570-429A-B84F-850BBA1147DB}" presName="root" presStyleCnt="0">
        <dgm:presLayoutVars>
          <dgm:dir/>
          <dgm:resizeHandles val="exact"/>
        </dgm:presLayoutVars>
      </dgm:prSet>
      <dgm:spPr/>
    </dgm:pt>
    <dgm:pt modelId="{F350D476-8D68-4743-B887-C3A5083A573E}" type="pres">
      <dgm:prSet presAssocID="{86BFBD98-46CE-4E0E-B6B9-56189121EDEC}" presName="compNode" presStyleCnt="0"/>
      <dgm:spPr/>
    </dgm:pt>
    <dgm:pt modelId="{2F8B48DA-8075-4E3E-94B5-76AF4771F134}" type="pres">
      <dgm:prSet presAssocID="{86BFBD98-46CE-4E0E-B6B9-56189121EDEC}" presName="iconRect" presStyleLbl="node1" presStyleIdx="0" presStyleCnt="3" custScaleX="215440" custScaleY="18114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33AC71C-94A3-4072-BA83-6377CC5DC4BB}" type="pres">
      <dgm:prSet presAssocID="{86BFBD98-46CE-4E0E-B6B9-56189121EDEC}" presName="iconSpace" presStyleCnt="0"/>
      <dgm:spPr/>
    </dgm:pt>
    <dgm:pt modelId="{B11D8551-89D0-4AA5-8EB4-03A6E7BE7CD5}" type="pres">
      <dgm:prSet presAssocID="{86BFBD98-46CE-4E0E-B6B9-56189121EDEC}" presName="parTx" presStyleLbl="revTx" presStyleIdx="0" presStyleCnt="6">
        <dgm:presLayoutVars>
          <dgm:chMax val="0"/>
          <dgm:chPref val="0"/>
        </dgm:presLayoutVars>
      </dgm:prSet>
      <dgm:spPr/>
    </dgm:pt>
    <dgm:pt modelId="{82FBF774-F623-4107-8687-0E001CD62806}" type="pres">
      <dgm:prSet presAssocID="{86BFBD98-46CE-4E0E-B6B9-56189121EDEC}" presName="txSpace" presStyleCnt="0"/>
      <dgm:spPr/>
    </dgm:pt>
    <dgm:pt modelId="{82559417-6C95-4234-8D73-40C979D60A7A}" type="pres">
      <dgm:prSet presAssocID="{86BFBD98-46CE-4E0E-B6B9-56189121EDEC}" presName="desTx" presStyleLbl="revTx" presStyleIdx="1" presStyleCnt="6">
        <dgm:presLayoutVars/>
      </dgm:prSet>
      <dgm:spPr/>
    </dgm:pt>
    <dgm:pt modelId="{49BFC01B-B5AA-48B3-A6AC-8FE822C5C280}" type="pres">
      <dgm:prSet presAssocID="{2D32F389-F3DE-45C0-B92C-3F0DB042C864}" presName="sibTrans" presStyleCnt="0"/>
      <dgm:spPr/>
    </dgm:pt>
    <dgm:pt modelId="{A97AF823-E38B-4251-B283-12F41D96A1D1}" type="pres">
      <dgm:prSet presAssocID="{770B9C77-12BA-422C-B931-B9AC080E8539}" presName="compNode" presStyleCnt="0"/>
      <dgm:spPr/>
    </dgm:pt>
    <dgm:pt modelId="{582E6630-A5D8-49CE-B1B6-F5E54CFA1EBB}" type="pres">
      <dgm:prSet presAssocID="{770B9C77-12BA-422C-B931-B9AC080E8539}" presName="iconRect" presStyleLbl="node1" presStyleIdx="1" presStyleCnt="3" custScaleX="202662" custScaleY="13727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A47BED-0A0F-4091-AB4B-A23020495C7B}" type="pres">
      <dgm:prSet presAssocID="{770B9C77-12BA-422C-B931-B9AC080E8539}" presName="iconSpace" presStyleCnt="0"/>
      <dgm:spPr/>
    </dgm:pt>
    <dgm:pt modelId="{E02451EA-6C63-42D2-BC17-2D9E86A69C7E}" type="pres">
      <dgm:prSet presAssocID="{770B9C77-12BA-422C-B931-B9AC080E8539}" presName="parTx" presStyleLbl="revTx" presStyleIdx="2" presStyleCnt="6" custLinFactNeighborX="-136" custLinFactNeighborY="13329">
        <dgm:presLayoutVars>
          <dgm:chMax val="0"/>
          <dgm:chPref val="0"/>
        </dgm:presLayoutVars>
      </dgm:prSet>
      <dgm:spPr/>
    </dgm:pt>
    <dgm:pt modelId="{B14D69F1-E2E1-495D-B772-A9711BA66B21}" type="pres">
      <dgm:prSet presAssocID="{770B9C77-12BA-422C-B931-B9AC080E8539}" presName="txSpace" presStyleCnt="0"/>
      <dgm:spPr/>
    </dgm:pt>
    <dgm:pt modelId="{B9234974-A9EA-4F62-89C5-8ACCEEFC3471}" type="pres">
      <dgm:prSet presAssocID="{770B9C77-12BA-422C-B931-B9AC080E8539}" presName="desTx" presStyleLbl="revTx" presStyleIdx="3" presStyleCnt="6" custLinFactNeighborX="-136" custLinFactNeighborY="11210">
        <dgm:presLayoutVars/>
      </dgm:prSet>
      <dgm:spPr/>
    </dgm:pt>
    <dgm:pt modelId="{2BE9F266-0E87-431F-A3A2-B35B1DB137EA}" type="pres">
      <dgm:prSet presAssocID="{8C4B2366-9ECC-442A-861E-4C926FFCE550}" presName="sibTrans" presStyleCnt="0"/>
      <dgm:spPr/>
    </dgm:pt>
    <dgm:pt modelId="{042C4C7D-F541-4186-B53E-8A7E0B805A43}" type="pres">
      <dgm:prSet presAssocID="{BB3BA92C-EECA-46FC-AE76-132C51EA30C9}" presName="compNode" presStyleCnt="0"/>
      <dgm:spPr/>
    </dgm:pt>
    <dgm:pt modelId="{D4EC41F0-1C1E-4FB7-ACCD-31298558C3D1}" type="pres">
      <dgm:prSet presAssocID="{BB3BA92C-EECA-46FC-AE76-132C51EA30C9}" presName="iconRect" presStyleLbl="node1" presStyleIdx="2" presStyleCnt="3" custScaleX="168991" custScaleY="14828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16F5DDA-F84D-4B80-BE2B-ABAD57FBCA46}" type="pres">
      <dgm:prSet presAssocID="{BB3BA92C-EECA-46FC-AE76-132C51EA30C9}" presName="iconSpace" presStyleCnt="0"/>
      <dgm:spPr/>
    </dgm:pt>
    <dgm:pt modelId="{1BCEAD55-76A8-4040-960A-DB5E9CF4163A}" type="pres">
      <dgm:prSet presAssocID="{BB3BA92C-EECA-46FC-AE76-132C51EA30C9}" presName="parTx" presStyleLbl="revTx" presStyleIdx="4" presStyleCnt="6" custLinFactNeighborX="176" custLinFactNeighborY="11987">
        <dgm:presLayoutVars>
          <dgm:chMax val="0"/>
          <dgm:chPref val="0"/>
        </dgm:presLayoutVars>
      </dgm:prSet>
      <dgm:spPr/>
    </dgm:pt>
    <dgm:pt modelId="{EE724510-25D0-431B-9E44-9EAEFEE06C74}" type="pres">
      <dgm:prSet presAssocID="{BB3BA92C-EECA-46FC-AE76-132C51EA30C9}" presName="txSpace" presStyleCnt="0"/>
      <dgm:spPr/>
    </dgm:pt>
    <dgm:pt modelId="{4889A790-1F9C-4138-A117-F6DF6EF91A28}" type="pres">
      <dgm:prSet presAssocID="{BB3BA92C-EECA-46FC-AE76-132C51EA30C9}" presName="desTx" presStyleLbl="revTx" presStyleIdx="5" presStyleCnt="6">
        <dgm:presLayoutVars/>
      </dgm:prSet>
      <dgm:spPr/>
    </dgm:pt>
  </dgm:ptLst>
  <dgm:cxnLst>
    <dgm:cxn modelId="{0CFB0B1B-F8EE-4F5E-9EF1-7373EA74AAA9}" srcId="{43224DF5-D570-429A-B84F-850BBA1147DB}" destId="{BB3BA92C-EECA-46FC-AE76-132C51EA30C9}" srcOrd="2" destOrd="0" parTransId="{3F83F552-0A4F-4555-A70C-EF4D88AC40F6}" sibTransId="{A2DB5A4B-36F9-4938-9358-91E15E4F4832}"/>
    <dgm:cxn modelId="{FC9A0437-E929-4073-8C77-F9204632F7C0}" srcId="{43224DF5-D570-429A-B84F-850BBA1147DB}" destId="{770B9C77-12BA-422C-B931-B9AC080E8539}" srcOrd="1" destOrd="0" parTransId="{4130652A-911E-42B1-ADE7-5257DCBFB2CE}" sibTransId="{8C4B2366-9ECC-442A-861E-4C926FFCE550}"/>
    <dgm:cxn modelId="{617DE33B-D165-4F1C-89F6-3EFDE06994F3}" srcId="{86BFBD98-46CE-4E0E-B6B9-56189121EDEC}" destId="{8B9BF8EF-5491-40AC-A86F-636F65731072}" srcOrd="0" destOrd="0" parTransId="{A5D93237-19C1-4E89-92B6-B467DE5A0C0D}" sibTransId="{E6C1DB4A-078A-4DEA-B9D2-23A4066FE017}"/>
    <dgm:cxn modelId="{EB7A625C-193F-46BE-A2F3-5721466A4FEA}" type="presOf" srcId="{BB3BA92C-EECA-46FC-AE76-132C51EA30C9}" destId="{1BCEAD55-76A8-4040-960A-DB5E9CF4163A}" srcOrd="0" destOrd="0" presId="urn:microsoft.com/office/officeart/2018/5/layout/CenteredIconLabelDescriptionList"/>
    <dgm:cxn modelId="{6E831C43-677A-4374-A2DB-813D86CC3896}" type="presOf" srcId="{1FFA5E0B-D4E6-49D0-8C9D-B5C1B7D67763}" destId="{4889A790-1F9C-4138-A117-F6DF6EF91A28}" srcOrd="0" destOrd="1" presId="urn:microsoft.com/office/officeart/2018/5/layout/CenteredIconLabelDescriptionList"/>
    <dgm:cxn modelId="{59541547-379B-4165-8564-EF816D453DFD}" type="presOf" srcId="{1687C535-C121-462D-99D1-B8DF5FB72F48}" destId="{B9234974-A9EA-4F62-89C5-8ACCEEFC3471}" srcOrd="0" destOrd="0" presId="urn:microsoft.com/office/officeart/2018/5/layout/CenteredIconLabelDescriptionList"/>
    <dgm:cxn modelId="{BCE5BE52-6309-44D8-89C5-B2A496EEFC3E}" srcId="{BB3BA92C-EECA-46FC-AE76-132C51EA30C9}" destId="{A1C32322-A8F8-4A48-9118-D287B6A7EBB6}" srcOrd="0" destOrd="0" parTransId="{E846E8A5-1FE6-4B69-97DB-3CDC3C383CD7}" sibTransId="{A0A05D07-3B95-451B-AE44-F74F740C7A48}"/>
    <dgm:cxn modelId="{E622CF7D-0BD1-4C1E-9626-5F10A0ACCCE2}" srcId="{770B9C77-12BA-422C-B931-B9AC080E8539}" destId="{3C05BD08-C628-4B0D-A8AC-162FE91B569F}" srcOrd="1" destOrd="0" parTransId="{650CFC0B-88F2-49AE-B1B3-8873947EC757}" sibTransId="{DD6191E4-9098-4295-85EA-D548C5B12D15}"/>
    <dgm:cxn modelId="{E77AC981-EE20-4DE4-9325-4E03F1744A2F}" type="presOf" srcId="{770B9C77-12BA-422C-B931-B9AC080E8539}" destId="{E02451EA-6C63-42D2-BC17-2D9E86A69C7E}" srcOrd="0" destOrd="0" presId="urn:microsoft.com/office/officeart/2018/5/layout/CenteredIconLabelDescriptionList"/>
    <dgm:cxn modelId="{513FC18C-ED39-4338-8F1E-8FC274F98E21}" type="presOf" srcId="{A1C32322-A8F8-4A48-9118-D287B6A7EBB6}" destId="{4889A790-1F9C-4138-A117-F6DF6EF91A28}" srcOrd="0" destOrd="0" presId="urn:microsoft.com/office/officeart/2018/5/layout/CenteredIconLabelDescriptionList"/>
    <dgm:cxn modelId="{14BA5F8F-1205-4535-A004-A237A26B86C5}" type="presOf" srcId="{8B9BF8EF-5491-40AC-A86F-636F65731072}" destId="{82559417-6C95-4234-8D73-40C979D60A7A}" srcOrd="0" destOrd="0" presId="urn:microsoft.com/office/officeart/2018/5/layout/CenteredIconLabelDescriptionList"/>
    <dgm:cxn modelId="{167B2495-6236-43D7-BEA8-ED63D426840B}" srcId="{770B9C77-12BA-422C-B931-B9AC080E8539}" destId="{1687C535-C121-462D-99D1-B8DF5FB72F48}" srcOrd="0" destOrd="0" parTransId="{842C3C83-EA12-4D0A-A0A7-5FE7B158B1A1}" sibTransId="{6DC41456-F424-4278-AF97-D9EED1E8C1E9}"/>
    <dgm:cxn modelId="{14BB9C9A-3627-4784-93DA-82B1773F3EEE}" type="presOf" srcId="{3C05BD08-C628-4B0D-A8AC-162FE91B569F}" destId="{B9234974-A9EA-4F62-89C5-8ACCEEFC3471}" srcOrd="0" destOrd="1" presId="urn:microsoft.com/office/officeart/2018/5/layout/CenteredIconLabelDescriptionList"/>
    <dgm:cxn modelId="{1A6D12B3-8FCD-420D-92AC-B94FDA1C1F41}" srcId="{43224DF5-D570-429A-B84F-850BBA1147DB}" destId="{86BFBD98-46CE-4E0E-B6B9-56189121EDEC}" srcOrd="0" destOrd="0" parTransId="{097E647D-AE41-41D6-873F-93E97DAD7D96}" sibTransId="{2D32F389-F3DE-45C0-B92C-3F0DB042C864}"/>
    <dgm:cxn modelId="{EBCF11C7-EEBB-42EA-B4AB-BC46B433D0FE}" srcId="{BB3BA92C-EECA-46FC-AE76-132C51EA30C9}" destId="{1FFA5E0B-D4E6-49D0-8C9D-B5C1B7D67763}" srcOrd="1" destOrd="0" parTransId="{10EEEB88-BFD0-4270-94CA-A1EB7EB14454}" sibTransId="{4B57D12F-C869-4A17-B30F-E524FAC09530}"/>
    <dgm:cxn modelId="{68A838D5-5004-4B95-84A6-9DC707062B65}" type="presOf" srcId="{43224DF5-D570-429A-B84F-850BBA1147DB}" destId="{CC11CF00-ABE0-4370-BE84-3CE71F9958C0}" srcOrd="0" destOrd="0" presId="urn:microsoft.com/office/officeart/2018/5/layout/CenteredIconLabelDescriptionList"/>
    <dgm:cxn modelId="{A715A5D9-D947-4884-8DD3-9F8FF0C08A96}" type="presOf" srcId="{86BFBD98-46CE-4E0E-B6B9-56189121EDEC}" destId="{B11D8551-89D0-4AA5-8EB4-03A6E7BE7CD5}" srcOrd="0" destOrd="0" presId="urn:microsoft.com/office/officeart/2018/5/layout/CenteredIconLabelDescriptionList"/>
    <dgm:cxn modelId="{CB830DA5-F4B7-4853-A547-97418B1CC935}" type="presParOf" srcId="{CC11CF00-ABE0-4370-BE84-3CE71F9958C0}" destId="{F350D476-8D68-4743-B887-C3A5083A573E}" srcOrd="0" destOrd="0" presId="urn:microsoft.com/office/officeart/2018/5/layout/CenteredIconLabelDescriptionList"/>
    <dgm:cxn modelId="{CB772AF6-E826-493C-B98B-516D2CA6C70B}" type="presParOf" srcId="{F350D476-8D68-4743-B887-C3A5083A573E}" destId="{2F8B48DA-8075-4E3E-94B5-76AF4771F134}" srcOrd="0" destOrd="0" presId="urn:microsoft.com/office/officeart/2018/5/layout/CenteredIconLabelDescriptionList"/>
    <dgm:cxn modelId="{91DEA5A8-5726-4628-BD31-5565DA39DDDB}" type="presParOf" srcId="{F350D476-8D68-4743-B887-C3A5083A573E}" destId="{733AC71C-94A3-4072-BA83-6377CC5DC4BB}" srcOrd="1" destOrd="0" presId="urn:microsoft.com/office/officeart/2018/5/layout/CenteredIconLabelDescriptionList"/>
    <dgm:cxn modelId="{A9D635DA-10FA-4E55-B5F2-C6F7AE1AA2F1}" type="presParOf" srcId="{F350D476-8D68-4743-B887-C3A5083A573E}" destId="{B11D8551-89D0-4AA5-8EB4-03A6E7BE7CD5}" srcOrd="2" destOrd="0" presId="urn:microsoft.com/office/officeart/2018/5/layout/CenteredIconLabelDescriptionList"/>
    <dgm:cxn modelId="{A0F12F3B-58E4-4CAA-B0E3-117D39F1D627}" type="presParOf" srcId="{F350D476-8D68-4743-B887-C3A5083A573E}" destId="{82FBF774-F623-4107-8687-0E001CD62806}" srcOrd="3" destOrd="0" presId="urn:microsoft.com/office/officeart/2018/5/layout/CenteredIconLabelDescriptionList"/>
    <dgm:cxn modelId="{413B75C3-0F40-4F53-9EF3-0D0D808A66F4}" type="presParOf" srcId="{F350D476-8D68-4743-B887-C3A5083A573E}" destId="{82559417-6C95-4234-8D73-40C979D60A7A}" srcOrd="4" destOrd="0" presId="urn:microsoft.com/office/officeart/2018/5/layout/CenteredIconLabelDescriptionList"/>
    <dgm:cxn modelId="{F16A40A1-13B3-48E4-93F7-03B182184341}" type="presParOf" srcId="{CC11CF00-ABE0-4370-BE84-3CE71F9958C0}" destId="{49BFC01B-B5AA-48B3-A6AC-8FE822C5C280}" srcOrd="1" destOrd="0" presId="urn:microsoft.com/office/officeart/2018/5/layout/CenteredIconLabelDescriptionList"/>
    <dgm:cxn modelId="{102C27CD-50E0-40A8-BE72-0F2167DF5C92}" type="presParOf" srcId="{CC11CF00-ABE0-4370-BE84-3CE71F9958C0}" destId="{A97AF823-E38B-4251-B283-12F41D96A1D1}" srcOrd="2" destOrd="0" presId="urn:microsoft.com/office/officeart/2018/5/layout/CenteredIconLabelDescriptionList"/>
    <dgm:cxn modelId="{EF987361-D703-4684-B93A-309513234713}" type="presParOf" srcId="{A97AF823-E38B-4251-B283-12F41D96A1D1}" destId="{582E6630-A5D8-49CE-B1B6-F5E54CFA1EBB}" srcOrd="0" destOrd="0" presId="urn:microsoft.com/office/officeart/2018/5/layout/CenteredIconLabelDescriptionList"/>
    <dgm:cxn modelId="{266628F5-45D7-4973-9248-76E8FF4E0E35}" type="presParOf" srcId="{A97AF823-E38B-4251-B283-12F41D96A1D1}" destId="{30A47BED-0A0F-4091-AB4B-A23020495C7B}" srcOrd="1" destOrd="0" presId="urn:microsoft.com/office/officeart/2018/5/layout/CenteredIconLabelDescriptionList"/>
    <dgm:cxn modelId="{547AD2AE-3755-46AC-AA01-F589DAC23E8C}" type="presParOf" srcId="{A97AF823-E38B-4251-B283-12F41D96A1D1}" destId="{E02451EA-6C63-42D2-BC17-2D9E86A69C7E}" srcOrd="2" destOrd="0" presId="urn:microsoft.com/office/officeart/2018/5/layout/CenteredIconLabelDescriptionList"/>
    <dgm:cxn modelId="{ADDD6015-D58D-4F54-A59C-BB692A587A77}" type="presParOf" srcId="{A97AF823-E38B-4251-B283-12F41D96A1D1}" destId="{B14D69F1-E2E1-495D-B772-A9711BA66B21}" srcOrd="3" destOrd="0" presId="urn:microsoft.com/office/officeart/2018/5/layout/CenteredIconLabelDescriptionList"/>
    <dgm:cxn modelId="{81F297E6-FC54-4743-B04E-141ED8BE5A89}" type="presParOf" srcId="{A97AF823-E38B-4251-B283-12F41D96A1D1}" destId="{B9234974-A9EA-4F62-89C5-8ACCEEFC3471}" srcOrd="4" destOrd="0" presId="urn:microsoft.com/office/officeart/2018/5/layout/CenteredIconLabelDescriptionList"/>
    <dgm:cxn modelId="{E524901D-9CA5-45D2-A60D-63C71A573513}" type="presParOf" srcId="{CC11CF00-ABE0-4370-BE84-3CE71F9958C0}" destId="{2BE9F266-0E87-431F-A3A2-B35B1DB137EA}" srcOrd="3" destOrd="0" presId="urn:microsoft.com/office/officeart/2018/5/layout/CenteredIconLabelDescriptionList"/>
    <dgm:cxn modelId="{74717AC1-1DB6-4F09-ACD4-C3E954758A62}" type="presParOf" srcId="{CC11CF00-ABE0-4370-BE84-3CE71F9958C0}" destId="{042C4C7D-F541-4186-B53E-8A7E0B805A43}" srcOrd="4" destOrd="0" presId="urn:microsoft.com/office/officeart/2018/5/layout/CenteredIconLabelDescriptionList"/>
    <dgm:cxn modelId="{5A754D77-33F7-428A-B1A4-6A1F43DA32E2}" type="presParOf" srcId="{042C4C7D-F541-4186-B53E-8A7E0B805A43}" destId="{D4EC41F0-1C1E-4FB7-ACCD-31298558C3D1}" srcOrd="0" destOrd="0" presId="urn:microsoft.com/office/officeart/2018/5/layout/CenteredIconLabelDescriptionList"/>
    <dgm:cxn modelId="{9F6C0436-88AA-4640-B06E-874C28DE9C26}" type="presParOf" srcId="{042C4C7D-F541-4186-B53E-8A7E0B805A43}" destId="{516F5DDA-F84D-4B80-BE2B-ABAD57FBCA46}" srcOrd="1" destOrd="0" presId="urn:microsoft.com/office/officeart/2018/5/layout/CenteredIconLabelDescriptionList"/>
    <dgm:cxn modelId="{4A4A9650-49B5-4117-BCB2-C212C583D73E}" type="presParOf" srcId="{042C4C7D-F541-4186-B53E-8A7E0B805A43}" destId="{1BCEAD55-76A8-4040-960A-DB5E9CF4163A}" srcOrd="2" destOrd="0" presId="urn:microsoft.com/office/officeart/2018/5/layout/CenteredIconLabelDescriptionList"/>
    <dgm:cxn modelId="{905D53F4-D3CE-435E-99A9-0E3D09323ECC}" type="presParOf" srcId="{042C4C7D-F541-4186-B53E-8A7E0B805A43}" destId="{EE724510-25D0-431B-9E44-9EAEFEE06C74}" srcOrd="3" destOrd="0" presId="urn:microsoft.com/office/officeart/2018/5/layout/CenteredIconLabelDescriptionList"/>
    <dgm:cxn modelId="{10B414AB-A616-4020-A3F2-51B6631E79DA}" type="presParOf" srcId="{042C4C7D-F541-4186-B53E-8A7E0B805A43}" destId="{4889A790-1F9C-4138-A117-F6DF6EF91A2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9B4268-0995-4818-BE90-B3666B6C0C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9AD565-EA63-4135-BE58-3EBB6EF43A43}">
      <dgm:prSet/>
      <dgm:spPr/>
      <dgm:t>
        <a:bodyPr/>
        <a:lstStyle/>
        <a:p>
          <a:r>
            <a:rPr lang="en-US"/>
            <a:t>Sample visualizations include:</a:t>
          </a:r>
        </a:p>
      </dgm:t>
    </dgm:pt>
    <dgm:pt modelId="{C3B06380-2D9C-4543-AED1-583C8DBAE680}" type="parTrans" cxnId="{19A3F048-22A5-4EF5-80AC-E46017596513}">
      <dgm:prSet/>
      <dgm:spPr/>
      <dgm:t>
        <a:bodyPr/>
        <a:lstStyle/>
        <a:p>
          <a:endParaRPr lang="en-US"/>
        </a:p>
      </dgm:t>
    </dgm:pt>
    <dgm:pt modelId="{856C4695-9C56-4951-BE8E-7587F5DFE023}" type="sibTrans" cxnId="{19A3F048-22A5-4EF5-80AC-E46017596513}">
      <dgm:prSet/>
      <dgm:spPr/>
      <dgm:t>
        <a:bodyPr/>
        <a:lstStyle/>
        <a:p>
          <a:endParaRPr lang="en-US"/>
        </a:p>
      </dgm:t>
    </dgm:pt>
    <dgm:pt modelId="{ED28FC00-0354-4E55-8868-CFBB6FB8132B}">
      <dgm:prSet/>
      <dgm:spPr/>
      <dgm:t>
        <a:bodyPr/>
        <a:lstStyle/>
        <a:p>
          <a:r>
            <a:rPr lang="en-US"/>
            <a:t>• Bar charts for popular and category-wise purchases.</a:t>
          </a:r>
        </a:p>
      </dgm:t>
    </dgm:pt>
    <dgm:pt modelId="{F0F1260B-422F-425B-9200-50BEAFF86DC8}" type="parTrans" cxnId="{B593B5DB-FF80-40E4-BB93-A1A75AD42619}">
      <dgm:prSet/>
      <dgm:spPr/>
      <dgm:t>
        <a:bodyPr/>
        <a:lstStyle/>
        <a:p>
          <a:endParaRPr lang="en-US"/>
        </a:p>
      </dgm:t>
    </dgm:pt>
    <dgm:pt modelId="{12B76A2F-47BA-4DC0-B005-78788AC645E1}" type="sibTrans" cxnId="{B593B5DB-FF80-40E4-BB93-A1A75AD42619}">
      <dgm:prSet/>
      <dgm:spPr/>
      <dgm:t>
        <a:bodyPr/>
        <a:lstStyle/>
        <a:p>
          <a:endParaRPr lang="en-US"/>
        </a:p>
      </dgm:t>
    </dgm:pt>
    <dgm:pt modelId="{3E458E6D-3929-4660-B861-C424E69500CE}">
      <dgm:prSet/>
      <dgm:spPr/>
      <dgm:t>
        <a:bodyPr/>
        <a:lstStyle/>
        <a:p>
          <a:r>
            <a:rPr lang="en-US"/>
            <a:t>• Pie chart for gender distribution.</a:t>
          </a:r>
        </a:p>
      </dgm:t>
    </dgm:pt>
    <dgm:pt modelId="{C55CCE33-8ED4-453F-8C07-36197D6CFBCE}" type="parTrans" cxnId="{58A7510F-6AFB-420C-99D0-4A83B44B7EC3}">
      <dgm:prSet/>
      <dgm:spPr/>
      <dgm:t>
        <a:bodyPr/>
        <a:lstStyle/>
        <a:p>
          <a:endParaRPr lang="en-US"/>
        </a:p>
      </dgm:t>
    </dgm:pt>
    <dgm:pt modelId="{2DAEFD38-47AA-4249-A3B1-27C0971164DC}" type="sibTrans" cxnId="{58A7510F-6AFB-420C-99D0-4A83B44B7EC3}">
      <dgm:prSet/>
      <dgm:spPr/>
      <dgm:t>
        <a:bodyPr/>
        <a:lstStyle/>
        <a:p>
          <a:endParaRPr lang="en-US"/>
        </a:p>
      </dgm:t>
    </dgm:pt>
    <dgm:pt modelId="{29E1D369-D209-43C8-80F3-B30BE26A4DB6}">
      <dgm:prSet/>
      <dgm:spPr/>
      <dgm:t>
        <a:bodyPr/>
        <a:lstStyle/>
        <a:p>
          <a:r>
            <a:rPr lang="en-US"/>
            <a:t>• Precision-recall tradeoff curves.</a:t>
          </a:r>
        </a:p>
      </dgm:t>
    </dgm:pt>
    <dgm:pt modelId="{1A6E109C-836F-444D-97A3-C510AA7EB1D1}" type="parTrans" cxnId="{8EE726CF-CAB1-4164-9F3C-5F08729E86D8}">
      <dgm:prSet/>
      <dgm:spPr/>
      <dgm:t>
        <a:bodyPr/>
        <a:lstStyle/>
        <a:p>
          <a:endParaRPr lang="en-US"/>
        </a:p>
      </dgm:t>
    </dgm:pt>
    <dgm:pt modelId="{0957BD0A-B606-434A-9C44-715EBCBA8121}" type="sibTrans" cxnId="{8EE726CF-CAB1-4164-9F3C-5F08729E86D8}">
      <dgm:prSet/>
      <dgm:spPr/>
      <dgm:t>
        <a:bodyPr/>
        <a:lstStyle/>
        <a:p>
          <a:endParaRPr lang="en-US"/>
        </a:p>
      </dgm:t>
    </dgm:pt>
    <dgm:pt modelId="{08BFE32C-57A2-4213-A17F-5681D3D8B86F}" type="pres">
      <dgm:prSet presAssocID="{399B4268-0995-4818-BE90-B3666B6C0C41}" presName="root" presStyleCnt="0">
        <dgm:presLayoutVars>
          <dgm:dir/>
          <dgm:resizeHandles val="exact"/>
        </dgm:presLayoutVars>
      </dgm:prSet>
      <dgm:spPr/>
    </dgm:pt>
    <dgm:pt modelId="{F44C7385-4295-41D3-9C88-A03360BD7220}" type="pres">
      <dgm:prSet presAssocID="{299AD565-EA63-4135-BE58-3EBB6EF43A43}" presName="compNode" presStyleCnt="0"/>
      <dgm:spPr/>
    </dgm:pt>
    <dgm:pt modelId="{A764B16C-8300-422F-B4AE-CF6C9317917C}" type="pres">
      <dgm:prSet presAssocID="{299AD565-EA63-4135-BE58-3EBB6EF43A43}" presName="bgRect" presStyleLbl="bgShp" presStyleIdx="0" presStyleCnt="4"/>
      <dgm:spPr/>
    </dgm:pt>
    <dgm:pt modelId="{83FA7EC9-C419-4DC5-84C7-098239EC57AB}" type="pres">
      <dgm:prSet presAssocID="{299AD565-EA63-4135-BE58-3EBB6EF43A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4453BCAD-D261-45D1-AAA3-FD1C9C96C912}" type="pres">
      <dgm:prSet presAssocID="{299AD565-EA63-4135-BE58-3EBB6EF43A43}" presName="spaceRect" presStyleCnt="0"/>
      <dgm:spPr/>
    </dgm:pt>
    <dgm:pt modelId="{AB295EF7-8A01-4E26-91F8-F02DBFCB9F44}" type="pres">
      <dgm:prSet presAssocID="{299AD565-EA63-4135-BE58-3EBB6EF43A43}" presName="parTx" presStyleLbl="revTx" presStyleIdx="0" presStyleCnt="4">
        <dgm:presLayoutVars>
          <dgm:chMax val="0"/>
          <dgm:chPref val="0"/>
        </dgm:presLayoutVars>
      </dgm:prSet>
      <dgm:spPr/>
    </dgm:pt>
    <dgm:pt modelId="{FA6C38A5-5BB9-4832-8A91-AE703FDF4A4B}" type="pres">
      <dgm:prSet presAssocID="{856C4695-9C56-4951-BE8E-7587F5DFE023}" presName="sibTrans" presStyleCnt="0"/>
      <dgm:spPr/>
    </dgm:pt>
    <dgm:pt modelId="{2227404F-56CA-4F0B-B45D-FDC4CE10DC8B}" type="pres">
      <dgm:prSet presAssocID="{ED28FC00-0354-4E55-8868-CFBB6FB8132B}" presName="compNode" presStyleCnt="0"/>
      <dgm:spPr/>
    </dgm:pt>
    <dgm:pt modelId="{305643F6-731A-4F35-BF47-C74DA140CCCB}" type="pres">
      <dgm:prSet presAssocID="{ED28FC00-0354-4E55-8868-CFBB6FB8132B}" presName="bgRect" presStyleLbl="bgShp" presStyleIdx="1" presStyleCnt="4"/>
      <dgm:spPr/>
    </dgm:pt>
    <dgm:pt modelId="{6EEF33AE-3E8F-4EA1-A7C2-96EDE3F44450}" type="pres">
      <dgm:prSet presAssocID="{ED28FC00-0354-4E55-8868-CFBB6FB813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2EADB2D-4AD9-41D2-B3D4-901D3A4059E9}" type="pres">
      <dgm:prSet presAssocID="{ED28FC00-0354-4E55-8868-CFBB6FB8132B}" presName="spaceRect" presStyleCnt="0"/>
      <dgm:spPr/>
    </dgm:pt>
    <dgm:pt modelId="{A71180E9-0884-4F98-9DFE-A0AC722B5C8D}" type="pres">
      <dgm:prSet presAssocID="{ED28FC00-0354-4E55-8868-CFBB6FB8132B}" presName="parTx" presStyleLbl="revTx" presStyleIdx="1" presStyleCnt="4">
        <dgm:presLayoutVars>
          <dgm:chMax val="0"/>
          <dgm:chPref val="0"/>
        </dgm:presLayoutVars>
      </dgm:prSet>
      <dgm:spPr/>
    </dgm:pt>
    <dgm:pt modelId="{5E660485-1A82-4D20-9F65-94B557C1E0A2}" type="pres">
      <dgm:prSet presAssocID="{12B76A2F-47BA-4DC0-B005-78788AC645E1}" presName="sibTrans" presStyleCnt="0"/>
      <dgm:spPr/>
    </dgm:pt>
    <dgm:pt modelId="{CB8C52DA-F2CF-4E4F-9CF9-814031D98673}" type="pres">
      <dgm:prSet presAssocID="{3E458E6D-3929-4660-B861-C424E69500CE}" presName="compNode" presStyleCnt="0"/>
      <dgm:spPr/>
    </dgm:pt>
    <dgm:pt modelId="{C2A6F97B-20D3-4542-A604-14E6CF448410}" type="pres">
      <dgm:prSet presAssocID="{3E458E6D-3929-4660-B861-C424E69500CE}" presName="bgRect" presStyleLbl="bgShp" presStyleIdx="2" presStyleCnt="4"/>
      <dgm:spPr/>
    </dgm:pt>
    <dgm:pt modelId="{66761948-AB63-435D-B914-02E77FF420B4}" type="pres">
      <dgm:prSet presAssocID="{3E458E6D-3929-4660-B861-C424E69500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D2286E06-CE50-4938-915E-68B7E9A80F8B}" type="pres">
      <dgm:prSet presAssocID="{3E458E6D-3929-4660-B861-C424E69500CE}" presName="spaceRect" presStyleCnt="0"/>
      <dgm:spPr/>
    </dgm:pt>
    <dgm:pt modelId="{3F604353-9F03-4694-86EC-05AE3EA12A92}" type="pres">
      <dgm:prSet presAssocID="{3E458E6D-3929-4660-B861-C424E69500CE}" presName="parTx" presStyleLbl="revTx" presStyleIdx="2" presStyleCnt="4">
        <dgm:presLayoutVars>
          <dgm:chMax val="0"/>
          <dgm:chPref val="0"/>
        </dgm:presLayoutVars>
      </dgm:prSet>
      <dgm:spPr/>
    </dgm:pt>
    <dgm:pt modelId="{B298D090-9BEC-4751-9A2B-52FEFFF458DC}" type="pres">
      <dgm:prSet presAssocID="{2DAEFD38-47AA-4249-A3B1-27C0971164DC}" presName="sibTrans" presStyleCnt="0"/>
      <dgm:spPr/>
    </dgm:pt>
    <dgm:pt modelId="{19E2A047-9181-41FB-B74C-1B4857DE5353}" type="pres">
      <dgm:prSet presAssocID="{29E1D369-D209-43C8-80F3-B30BE26A4DB6}" presName="compNode" presStyleCnt="0"/>
      <dgm:spPr/>
    </dgm:pt>
    <dgm:pt modelId="{C99D0121-024C-40E3-9455-3AC0898B4A32}" type="pres">
      <dgm:prSet presAssocID="{29E1D369-D209-43C8-80F3-B30BE26A4DB6}" presName="bgRect" presStyleLbl="bgShp" presStyleIdx="3" presStyleCnt="4"/>
      <dgm:spPr/>
    </dgm:pt>
    <dgm:pt modelId="{30E83F95-BBBF-4D06-A7C7-79F85E5A3663}" type="pres">
      <dgm:prSet presAssocID="{29E1D369-D209-43C8-80F3-B30BE26A4D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C6F7531F-3BE6-4B8A-BB49-A742F2E23596}" type="pres">
      <dgm:prSet presAssocID="{29E1D369-D209-43C8-80F3-B30BE26A4DB6}" presName="spaceRect" presStyleCnt="0"/>
      <dgm:spPr/>
    </dgm:pt>
    <dgm:pt modelId="{55DDD595-3E5D-4D56-A11E-FBE987D3F9B6}" type="pres">
      <dgm:prSet presAssocID="{29E1D369-D209-43C8-80F3-B30BE26A4D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6F6CC0C-3AF6-48EA-931D-A4255BEB2CB6}" type="presOf" srcId="{29E1D369-D209-43C8-80F3-B30BE26A4DB6}" destId="{55DDD595-3E5D-4D56-A11E-FBE987D3F9B6}" srcOrd="0" destOrd="0" presId="urn:microsoft.com/office/officeart/2018/2/layout/IconVerticalSolidList"/>
    <dgm:cxn modelId="{58A7510F-6AFB-420C-99D0-4A83B44B7EC3}" srcId="{399B4268-0995-4818-BE90-B3666B6C0C41}" destId="{3E458E6D-3929-4660-B861-C424E69500CE}" srcOrd="2" destOrd="0" parTransId="{C55CCE33-8ED4-453F-8C07-36197D6CFBCE}" sibTransId="{2DAEFD38-47AA-4249-A3B1-27C0971164DC}"/>
    <dgm:cxn modelId="{2BCAF22D-1EA4-4D30-9561-93668AEE1EBF}" type="presOf" srcId="{ED28FC00-0354-4E55-8868-CFBB6FB8132B}" destId="{A71180E9-0884-4F98-9DFE-A0AC722B5C8D}" srcOrd="0" destOrd="0" presId="urn:microsoft.com/office/officeart/2018/2/layout/IconVerticalSolidList"/>
    <dgm:cxn modelId="{19A3F048-22A5-4EF5-80AC-E46017596513}" srcId="{399B4268-0995-4818-BE90-B3666B6C0C41}" destId="{299AD565-EA63-4135-BE58-3EBB6EF43A43}" srcOrd="0" destOrd="0" parTransId="{C3B06380-2D9C-4543-AED1-583C8DBAE680}" sibTransId="{856C4695-9C56-4951-BE8E-7587F5DFE023}"/>
    <dgm:cxn modelId="{8112998C-BC6C-4211-8541-91F49A8F3023}" type="presOf" srcId="{399B4268-0995-4818-BE90-B3666B6C0C41}" destId="{08BFE32C-57A2-4213-A17F-5681D3D8B86F}" srcOrd="0" destOrd="0" presId="urn:microsoft.com/office/officeart/2018/2/layout/IconVerticalSolidList"/>
    <dgm:cxn modelId="{9653EF9C-8294-48FA-AEFA-A9DDA4F8FFAA}" type="presOf" srcId="{3E458E6D-3929-4660-B861-C424E69500CE}" destId="{3F604353-9F03-4694-86EC-05AE3EA12A92}" srcOrd="0" destOrd="0" presId="urn:microsoft.com/office/officeart/2018/2/layout/IconVerticalSolidList"/>
    <dgm:cxn modelId="{8EE726CF-CAB1-4164-9F3C-5F08729E86D8}" srcId="{399B4268-0995-4818-BE90-B3666B6C0C41}" destId="{29E1D369-D209-43C8-80F3-B30BE26A4DB6}" srcOrd="3" destOrd="0" parTransId="{1A6E109C-836F-444D-97A3-C510AA7EB1D1}" sibTransId="{0957BD0A-B606-434A-9C44-715EBCBA8121}"/>
    <dgm:cxn modelId="{B593B5DB-FF80-40E4-BB93-A1A75AD42619}" srcId="{399B4268-0995-4818-BE90-B3666B6C0C41}" destId="{ED28FC00-0354-4E55-8868-CFBB6FB8132B}" srcOrd="1" destOrd="0" parTransId="{F0F1260B-422F-425B-9200-50BEAFF86DC8}" sibTransId="{12B76A2F-47BA-4DC0-B005-78788AC645E1}"/>
    <dgm:cxn modelId="{415B62DE-49B1-4E47-9752-EB7A8C068C6D}" type="presOf" srcId="{299AD565-EA63-4135-BE58-3EBB6EF43A43}" destId="{AB295EF7-8A01-4E26-91F8-F02DBFCB9F44}" srcOrd="0" destOrd="0" presId="urn:microsoft.com/office/officeart/2018/2/layout/IconVerticalSolidList"/>
    <dgm:cxn modelId="{8FE6085C-E38B-4893-8A09-5F3C5B0915DE}" type="presParOf" srcId="{08BFE32C-57A2-4213-A17F-5681D3D8B86F}" destId="{F44C7385-4295-41D3-9C88-A03360BD7220}" srcOrd="0" destOrd="0" presId="urn:microsoft.com/office/officeart/2018/2/layout/IconVerticalSolidList"/>
    <dgm:cxn modelId="{117447CC-607A-4D3D-B115-166BB17EE6BD}" type="presParOf" srcId="{F44C7385-4295-41D3-9C88-A03360BD7220}" destId="{A764B16C-8300-422F-B4AE-CF6C9317917C}" srcOrd="0" destOrd="0" presId="urn:microsoft.com/office/officeart/2018/2/layout/IconVerticalSolidList"/>
    <dgm:cxn modelId="{FF0BB5EF-1FD4-4D50-98FE-AFE6627273CC}" type="presParOf" srcId="{F44C7385-4295-41D3-9C88-A03360BD7220}" destId="{83FA7EC9-C419-4DC5-84C7-098239EC57AB}" srcOrd="1" destOrd="0" presId="urn:microsoft.com/office/officeart/2018/2/layout/IconVerticalSolidList"/>
    <dgm:cxn modelId="{6C7CFDB7-3EAF-46CC-A118-F19FDFD51DBE}" type="presParOf" srcId="{F44C7385-4295-41D3-9C88-A03360BD7220}" destId="{4453BCAD-D261-45D1-AAA3-FD1C9C96C912}" srcOrd="2" destOrd="0" presId="urn:microsoft.com/office/officeart/2018/2/layout/IconVerticalSolidList"/>
    <dgm:cxn modelId="{AAA73479-980E-4ECE-9A6A-3BF29DC8690C}" type="presParOf" srcId="{F44C7385-4295-41D3-9C88-A03360BD7220}" destId="{AB295EF7-8A01-4E26-91F8-F02DBFCB9F44}" srcOrd="3" destOrd="0" presId="urn:microsoft.com/office/officeart/2018/2/layout/IconVerticalSolidList"/>
    <dgm:cxn modelId="{3C5F11D7-CCCA-491E-BBE6-1E89357E3E85}" type="presParOf" srcId="{08BFE32C-57A2-4213-A17F-5681D3D8B86F}" destId="{FA6C38A5-5BB9-4832-8A91-AE703FDF4A4B}" srcOrd="1" destOrd="0" presId="urn:microsoft.com/office/officeart/2018/2/layout/IconVerticalSolidList"/>
    <dgm:cxn modelId="{CFE228E7-15D3-4BE9-B120-547FBA2AD264}" type="presParOf" srcId="{08BFE32C-57A2-4213-A17F-5681D3D8B86F}" destId="{2227404F-56CA-4F0B-B45D-FDC4CE10DC8B}" srcOrd="2" destOrd="0" presId="urn:microsoft.com/office/officeart/2018/2/layout/IconVerticalSolidList"/>
    <dgm:cxn modelId="{6FCC0C05-925E-4AB9-85FA-5D49F4588875}" type="presParOf" srcId="{2227404F-56CA-4F0B-B45D-FDC4CE10DC8B}" destId="{305643F6-731A-4F35-BF47-C74DA140CCCB}" srcOrd="0" destOrd="0" presId="urn:microsoft.com/office/officeart/2018/2/layout/IconVerticalSolidList"/>
    <dgm:cxn modelId="{D1B0A9AF-1D43-47A2-9A34-621913226A49}" type="presParOf" srcId="{2227404F-56CA-4F0B-B45D-FDC4CE10DC8B}" destId="{6EEF33AE-3E8F-4EA1-A7C2-96EDE3F44450}" srcOrd="1" destOrd="0" presId="urn:microsoft.com/office/officeart/2018/2/layout/IconVerticalSolidList"/>
    <dgm:cxn modelId="{2FE163EB-E53A-44EB-AE8C-191935E60B21}" type="presParOf" srcId="{2227404F-56CA-4F0B-B45D-FDC4CE10DC8B}" destId="{C2EADB2D-4AD9-41D2-B3D4-901D3A4059E9}" srcOrd="2" destOrd="0" presId="urn:microsoft.com/office/officeart/2018/2/layout/IconVerticalSolidList"/>
    <dgm:cxn modelId="{D2A44A1F-388D-4CFF-8834-9A195F6154F6}" type="presParOf" srcId="{2227404F-56CA-4F0B-B45D-FDC4CE10DC8B}" destId="{A71180E9-0884-4F98-9DFE-A0AC722B5C8D}" srcOrd="3" destOrd="0" presId="urn:microsoft.com/office/officeart/2018/2/layout/IconVerticalSolidList"/>
    <dgm:cxn modelId="{C976AD25-7842-40F9-A7E3-0A882ECEB9A2}" type="presParOf" srcId="{08BFE32C-57A2-4213-A17F-5681D3D8B86F}" destId="{5E660485-1A82-4D20-9F65-94B557C1E0A2}" srcOrd="3" destOrd="0" presId="urn:microsoft.com/office/officeart/2018/2/layout/IconVerticalSolidList"/>
    <dgm:cxn modelId="{A616ACE0-4E2D-447E-A785-1C65FBD73D37}" type="presParOf" srcId="{08BFE32C-57A2-4213-A17F-5681D3D8B86F}" destId="{CB8C52DA-F2CF-4E4F-9CF9-814031D98673}" srcOrd="4" destOrd="0" presId="urn:microsoft.com/office/officeart/2018/2/layout/IconVerticalSolidList"/>
    <dgm:cxn modelId="{194A8B43-A904-4D4F-AB53-0C5123BE674A}" type="presParOf" srcId="{CB8C52DA-F2CF-4E4F-9CF9-814031D98673}" destId="{C2A6F97B-20D3-4542-A604-14E6CF448410}" srcOrd="0" destOrd="0" presId="urn:microsoft.com/office/officeart/2018/2/layout/IconVerticalSolidList"/>
    <dgm:cxn modelId="{9ADF9C1E-2065-4DD7-BEA4-DF8B00E22D98}" type="presParOf" srcId="{CB8C52DA-F2CF-4E4F-9CF9-814031D98673}" destId="{66761948-AB63-435D-B914-02E77FF420B4}" srcOrd="1" destOrd="0" presId="urn:microsoft.com/office/officeart/2018/2/layout/IconVerticalSolidList"/>
    <dgm:cxn modelId="{F0C26C0D-C680-4588-BF20-B7AA995453CB}" type="presParOf" srcId="{CB8C52DA-F2CF-4E4F-9CF9-814031D98673}" destId="{D2286E06-CE50-4938-915E-68B7E9A80F8B}" srcOrd="2" destOrd="0" presId="urn:microsoft.com/office/officeart/2018/2/layout/IconVerticalSolidList"/>
    <dgm:cxn modelId="{7B725A06-AC87-476D-B06B-408CF5534441}" type="presParOf" srcId="{CB8C52DA-F2CF-4E4F-9CF9-814031D98673}" destId="{3F604353-9F03-4694-86EC-05AE3EA12A92}" srcOrd="3" destOrd="0" presId="urn:microsoft.com/office/officeart/2018/2/layout/IconVerticalSolidList"/>
    <dgm:cxn modelId="{FA7EF89A-F233-4152-BADB-C16D9815381C}" type="presParOf" srcId="{08BFE32C-57A2-4213-A17F-5681D3D8B86F}" destId="{B298D090-9BEC-4751-9A2B-52FEFFF458DC}" srcOrd="5" destOrd="0" presId="urn:microsoft.com/office/officeart/2018/2/layout/IconVerticalSolidList"/>
    <dgm:cxn modelId="{01D91A39-0DF5-4673-8970-57A7E78BE5B4}" type="presParOf" srcId="{08BFE32C-57A2-4213-A17F-5681D3D8B86F}" destId="{19E2A047-9181-41FB-B74C-1B4857DE5353}" srcOrd="6" destOrd="0" presId="urn:microsoft.com/office/officeart/2018/2/layout/IconVerticalSolidList"/>
    <dgm:cxn modelId="{079B921A-A3FD-4CAF-844A-2720F96B25D9}" type="presParOf" srcId="{19E2A047-9181-41FB-B74C-1B4857DE5353}" destId="{C99D0121-024C-40E3-9455-3AC0898B4A32}" srcOrd="0" destOrd="0" presId="urn:microsoft.com/office/officeart/2018/2/layout/IconVerticalSolidList"/>
    <dgm:cxn modelId="{BB5F6AC3-13E7-4528-B7C6-F31D9BD546E7}" type="presParOf" srcId="{19E2A047-9181-41FB-B74C-1B4857DE5353}" destId="{30E83F95-BBBF-4D06-A7C7-79F85E5A3663}" srcOrd="1" destOrd="0" presId="urn:microsoft.com/office/officeart/2018/2/layout/IconVerticalSolidList"/>
    <dgm:cxn modelId="{D67AF6B4-6AF7-4A84-AE2B-8FFCA116640E}" type="presParOf" srcId="{19E2A047-9181-41FB-B74C-1B4857DE5353}" destId="{C6F7531F-3BE6-4B8A-BB49-A742F2E23596}" srcOrd="2" destOrd="0" presId="urn:microsoft.com/office/officeart/2018/2/layout/IconVerticalSolidList"/>
    <dgm:cxn modelId="{29B35218-FB76-49B3-952E-558277E968C6}" type="presParOf" srcId="{19E2A047-9181-41FB-B74C-1B4857DE5353}" destId="{55DDD595-3E5D-4D56-A11E-FBE987D3F9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4BD596-B0AD-4AE0-97F1-4D27DCBE00A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199B91-F77F-4877-96FE-52AA991FA411}">
      <dgm:prSet/>
      <dgm:spPr/>
      <dgm:t>
        <a:bodyPr/>
        <a:lstStyle/>
        <a:p>
          <a:r>
            <a:rPr lang="en-US"/>
            <a:t>Highlights from the analysis include:</a:t>
          </a:r>
        </a:p>
      </dgm:t>
    </dgm:pt>
    <dgm:pt modelId="{3B19A3A8-EDF9-42CE-8F89-4BEFD3F7A3E7}" type="parTrans" cxnId="{CB0CAA12-2AE0-4DD3-8162-778D0F4A07DF}">
      <dgm:prSet/>
      <dgm:spPr/>
      <dgm:t>
        <a:bodyPr/>
        <a:lstStyle/>
        <a:p>
          <a:endParaRPr lang="en-US"/>
        </a:p>
      </dgm:t>
    </dgm:pt>
    <dgm:pt modelId="{C2A00B67-CFF0-45A2-8FC6-82E0DCF1CF2D}" type="sibTrans" cxnId="{CB0CAA12-2AE0-4DD3-8162-778D0F4A07DF}">
      <dgm:prSet/>
      <dgm:spPr/>
      <dgm:t>
        <a:bodyPr/>
        <a:lstStyle/>
        <a:p>
          <a:endParaRPr lang="en-US"/>
        </a:p>
      </dgm:t>
    </dgm:pt>
    <dgm:pt modelId="{E74DC215-EBFE-4313-8C90-B9948D9DE2F7}">
      <dgm:prSet/>
      <dgm:spPr/>
      <dgm:t>
        <a:bodyPr/>
        <a:lstStyle/>
        <a:p>
          <a:r>
            <a:rPr lang="en-US"/>
            <a:t>• Seasonal trends drive category-specific sales.</a:t>
          </a:r>
        </a:p>
      </dgm:t>
    </dgm:pt>
    <dgm:pt modelId="{768A5326-F521-482C-8ABA-5861BE554506}" type="parTrans" cxnId="{6531DFB4-A4C2-4C84-AE7D-81D5627C1A39}">
      <dgm:prSet/>
      <dgm:spPr/>
      <dgm:t>
        <a:bodyPr/>
        <a:lstStyle/>
        <a:p>
          <a:endParaRPr lang="en-US"/>
        </a:p>
      </dgm:t>
    </dgm:pt>
    <dgm:pt modelId="{7D6DD1DD-26F2-40C5-A5C4-A40A75373ACB}" type="sibTrans" cxnId="{6531DFB4-A4C2-4C84-AE7D-81D5627C1A39}">
      <dgm:prSet/>
      <dgm:spPr/>
      <dgm:t>
        <a:bodyPr/>
        <a:lstStyle/>
        <a:p>
          <a:endParaRPr lang="en-US"/>
        </a:p>
      </dgm:t>
    </dgm:pt>
    <dgm:pt modelId="{4200950B-3B34-4E69-8ED9-126303F16A9C}">
      <dgm:prSet/>
      <dgm:spPr/>
      <dgm:t>
        <a:bodyPr/>
        <a:lstStyle/>
        <a:p>
          <a:r>
            <a:rPr lang="en-US"/>
            <a:t>• Gender-specific preferences inform targeted marketing.</a:t>
          </a:r>
        </a:p>
      </dgm:t>
    </dgm:pt>
    <dgm:pt modelId="{23993154-CE25-40F6-8137-30BFAF52D8E0}" type="parTrans" cxnId="{F0773D30-1C48-45CC-9AB6-CB9635C9EB0D}">
      <dgm:prSet/>
      <dgm:spPr/>
      <dgm:t>
        <a:bodyPr/>
        <a:lstStyle/>
        <a:p>
          <a:endParaRPr lang="en-US"/>
        </a:p>
      </dgm:t>
    </dgm:pt>
    <dgm:pt modelId="{870280DC-7284-486F-BD6A-0B40F22002AB}" type="sibTrans" cxnId="{F0773D30-1C48-45CC-9AB6-CB9635C9EB0D}">
      <dgm:prSet/>
      <dgm:spPr/>
      <dgm:t>
        <a:bodyPr/>
        <a:lstStyle/>
        <a:p>
          <a:endParaRPr lang="en-US"/>
        </a:p>
      </dgm:t>
    </dgm:pt>
    <dgm:pt modelId="{334793FB-C1F6-446C-A144-98D1DBAAC91B}">
      <dgm:prSet/>
      <dgm:spPr/>
      <dgm:t>
        <a:bodyPr/>
        <a:lstStyle/>
        <a:p>
          <a:r>
            <a:rPr lang="en-US"/>
            <a:t>• Popular items enable opportunities for bundling.</a:t>
          </a:r>
        </a:p>
      </dgm:t>
    </dgm:pt>
    <dgm:pt modelId="{0C755BC0-A935-4421-8563-F9A4FDB42A4F}" type="parTrans" cxnId="{BE44BDD4-744C-42FC-8DF3-340FC83E92FE}">
      <dgm:prSet/>
      <dgm:spPr/>
      <dgm:t>
        <a:bodyPr/>
        <a:lstStyle/>
        <a:p>
          <a:endParaRPr lang="en-US"/>
        </a:p>
      </dgm:t>
    </dgm:pt>
    <dgm:pt modelId="{EE272089-BC3C-4EC7-99EE-B0A6E15D7AB5}" type="sibTrans" cxnId="{BE44BDD4-744C-42FC-8DF3-340FC83E92FE}">
      <dgm:prSet/>
      <dgm:spPr/>
      <dgm:t>
        <a:bodyPr/>
        <a:lstStyle/>
        <a:p>
          <a:endParaRPr lang="en-US"/>
        </a:p>
      </dgm:t>
    </dgm:pt>
    <dgm:pt modelId="{9786C0EC-E744-40B7-A249-9893510873E3}" type="pres">
      <dgm:prSet presAssocID="{E14BD596-B0AD-4AE0-97F1-4D27DCBE00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7281D2-F6F9-4503-BAAF-11105C41F6E8}" type="pres">
      <dgm:prSet presAssocID="{B3199B91-F77F-4877-96FE-52AA991FA411}" presName="hierRoot1" presStyleCnt="0"/>
      <dgm:spPr/>
    </dgm:pt>
    <dgm:pt modelId="{0E293927-E5BC-44DB-861F-FE69F8377B00}" type="pres">
      <dgm:prSet presAssocID="{B3199B91-F77F-4877-96FE-52AA991FA411}" presName="composite" presStyleCnt="0"/>
      <dgm:spPr/>
    </dgm:pt>
    <dgm:pt modelId="{CCCDF8E6-7947-4724-BD96-950B460929CC}" type="pres">
      <dgm:prSet presAssocID="{B3199B91-F77F-4877-96FE-52AA991FA411}" presName="background" presStyleLbl="node0" presStyleIdx="0" presStyleCnt="1"/>
      <dgm:spPr/>
    </dgm:pt>
    <dgm:pt modelId="{A7E9E39D-9C64-45EC-884E-8D0591252C52}" type="pres">
      <dgm:prSet presAssocID="{B3199B91-F77F-4877-96FE-52AA991FA411}" presName="text" presStyleLbl="fgAcc0" presStyleIdx="0" presStyleCnt="1">
        <dgm:presLayoutVars>
          <dgm:chPref val="3"/>
        </dgm:presLayoutVars>
      </dgm:prSet>
      <dgm:spPr/>
    </dgm:pt>
    <dgm:pt modelId="{2E719DBD-ED22-411C-B91F-4CC76AFCA393}" type="pres">
      <dgm:prSet presAssocID="{B3199B91-F77F-4877-96FE-52AA991FA411}" presName="hierChild2" presStyleCnt="0"/>
      <dgm:spPr/>
    </dgm:pt>
    <dgm:pt modelId="{89A4E8B1-5F52-4AD5-83B3-A6C6D9A4A1E2}" type="pres">
      <dgm:prSet presAssocID="{768A5326-F521-482C-8ABA-5861BE554506}" presName="Name10" presStyleLbl="parChTrans1D2" presStyleIdx="0" presStyleCnt="3"/>
      <dgm:spPr/>
    </dgm:pt>
    <dgm:pt modelId="{F2FE569A-2733-4AAB-8A17-398966BC069C}" type="pres">
      <dgm:prSet presAssocID="{E74DC215-EBFE-4313-8C90-B9948D9DE2F7}" presName="hierRoot2" presStyleCnt="0"/>
      <dgm:spPr/>
    </dgm:pt>
    <dgm:pt modelId="{414E50A9-7092-43EC-B093-6A7B300D193C}" type="pres">
      <dgm:prSet presAssocID="{E74DC215-EBFE-4313-8C90-B9948D9DE2F7}" presName="composite2" presStyleCnt="0"/>
      <dgm:spPr/>
    </dgm:pt>
    <dgm:pt modelId="{AD7F8FCC-49E9-4DE3-A211-9E30D30229A8}" type="pres">
      <dgm:prSet presAssocID="{E74DC215-EBFE-4313-8C90-B9948D9DE2F7}" presName="background2" presStyleLbl="node2" presStyleIdx="0" presStyleCnt="3"/>
      <dgm:spPr/>
    </dgm:pt>
    <dgm:pt modelId="{E866DA2C-C966-438A-AC05-CB3F0E332F22}" type="pres">
      <dgm:prSet presAssocID="{E74DC215-EBFE-4313-8C90-B9948D9DE2F7}" presName="text2" presStyleLbl="fgAcc2" presStyleIdx="0" presStyleCnt="3">
        <dgm:presLayoutVars>
          <dgm:chPref val="3"/>
        </dgm:presLayoutVars>
      </dgm:prSet>
      <dgm:spPr/>
    </dgm:pt>
    <dgm:pt modelId="{8B6363CE-A57B-4383-8785-5162ED869E26}" type="pres">
      <dgm:prSet presAssocID="{E74DC215-EBFE-4313-8C90-B9948D9DE2F7}" presName="hierChild3" presStyleCnt="0"/>
      <dgm:spPr/>
    </dgm:pt>
    <dgm:pt modelId="{D6714309-26AD-4174-AF6A-93F7C5B65269}" type="pres">
      <dgm:prSet presAssocID="{23993154-CE25-40F6-8137-30BFAF52D8E0}" presName="Name10" presStyleLbl="parChTrans1D2" presStyleIdx="1" presStyleCnt="3"/>
      <dgm:spPr/>
    </dgm:pt>
    <dgm:pt modelId="{5D5E5518-F298-4083-ACC1-7288AF5F77CE}" type="pres">
      <dgm:prSet presAssocID="{4200950B-3B34-4E69-8ED9-126303F16A9C}" presName="hierRoot2" presStyleCnt="0"/>
      <dgm:spPr/>
    </dgm:pt>
    <dgm:pt modelId="{AB2185E3-0839-465F-93A3-CE8778A8019D}" type="pres">
      <dgm:prSet presAssocID="{4200950B-3B34-4E69-8ED9-126303F16A9C}" presName="composite2" presStyleCnt="0"/>
      <dgm:spPr/>
    </dgm:pt>
    <dgm:pt modelId="{98C5D789-19D2-4772-AAEA-FD74C5C26471}" type="pres">
      <dgm:prSet presAssocID="{4200950B-3B34-4E69-8ED9-126303F16A9C}" presName="background2" presStyleLbl="node2" presStyleIdx="1" presStyleCnt="3"/>
      <dgm:spPr/>
    </dgm:pt>
    <dgm:pt modelId="{64CEB61B-C443-4B6C-B4C1-F94D725B4268}" type="pres">
      <dgm:prSet presAssocID="{4200950B-3B34-4E69-8ED9-126303F16A9C}" presName="text2" presStyleLbl="fgAcc2" presStyleIdx="1" presStyleCnt="3">
        <dgm:presLayoutVars>
          <dgm:chPref val="3"/>
        </dgm:presLayoutVars>
      </dgm:prSet>
      <dgm:spPr/>
    </dgm:pt>
    <dgm:pt modelId="{0932F3DC-9240-4F31-A202-02A3FCB305CA}" type="pres">
      <dgm:prSet presAssocID="{4200950B-3B34-4E69-8ED9-126303F16A9C}" presName="hierChild3" presStyleCnt="0"/>
      <dgm:spPr/>
    </dgm:pt>
    <dgm:pt modelId="{9E9212C6-67A4-4281-A6D6-C08A56B8932C}" type="pres">
      <dgm:prSet presAssocID="{0C755BC0-A935-4421-8563-F9A4FDB42A4F}" presName="Name10" presStyleLbl="parChTrans1D2" presStyleIdx="2" presStyleCnt="3"/>
      <dgm:spPr/>
    </dgm:pt>
    <dgm:pt modelId="{559C5B68-8C30-4EFB-BAAF-0CC8302F6EEE}" type="pres">
      <dgm:prSet presAssocID="{334793FB-C1F6-446C-A144-98D1DBAAC91B}" presName="hierRoot2" presStyleCnt="0"/>
      <dgm:spPr/>
    </dgm:pt>
    <dgm:pt modelId="{4E769EDC-207D-4FFA-82D4-EE59A68A7BC4}" type="pres">
      <dgm:prSet presAssocID="{334793FB-C1F6-446C-A144-98D1DBAAC91B}" presName="composite2" presStyleCnt="0"/>
      <dgm:spPr/>
    </dgm:pt>
    <dgm:pt modelId="{2FA1D8F3-B786-439F-A39F-0D3B5F5ABE40}" type="pres">
      <dgm:prSet presAssocID="{334793FB-C1F6-446C-A144-98D1DBAAC91B}" presName="background2" presStyleLbl="node2" presStyleIdx="2" presStyleCnt="3"/>
      <dgm:spPr/>
    </dgm:pt>
    <dgm:pt modelId="{35DED56D-FB3C-44D1-BA04-7F5E2D854A05}" type="pres">
      <dgm:prSet presAssocID="{334793FB-C1F6-446C-A144-98D1DBAAC91B}" presName="text2" presStyleLbl="fgAcc2" presStyleIdx="2" presStyleCnt="3">
        <dgm:presLayoutVars>
          <dgm:chPref val="3"/>
        </dgm:presLayoutVars>
      </dgm:prSet>
      <dgm:spPr/>
    </dgm:pt>
    <dgm:pt modelId="{4A5CDAEB-FA06-418D-A60F-3D40D257C38D}" type="pres">
      <dgm:prSet presAssocID="{334793FB-C1F6-446C-A144-98D1DBAAC91B}" presName="hierChild3" presStyleCnt="0"/>
      <dgm:spPr/>
    </dgm:pt>
  </dgm:ptLst>
  <dgm:cxnLst>
    <dgm:cxn modelId="{73AF4B10-C503-42E2-A3A8-00A9F32A3819}" type="presOf" srcId="{B3199B91-F77F-4877-96FE-52AA991FA411}" destId="{A7E9E39D-9C64-45EC-884E-8D0591252C52}" srcOrd="0" destOrd="0" presId="urn:microsoft.com/office/officeart/2005/8/layout/hierarchy1"/>
    <dgm:cxn modelId="{CB0CAA12-2AE0-4DD3-8162-778D0F4A07DF}" srcId="{E14BD596-B0AD-4AE0-97F1-4D27DCBE00A0}" destId="{B3199B91-F77F-4877-96FE-52AA991FA411}" srcOrd="0" destOrd="0" parTransId="{3B19A3A8-EDF9-42CE-8F89-4BEFD3F7A3E7}" sibTransId="{C2A00B67-CFF0-45A2-8FC6-82E0DCF1CF2D}"/>
    <dgm:cxn modelId="{3745962C-5BD2-4A29-9CB5-7AF7FF346AA4}" type="presOf" srcId="{E74DC215-EBFE-4313-8C90-B9948D9DE2F7}" destId="{E866DA2C-C966-438A-AC05-CB3F0E332F22}" srcOrd="0" destOrd="0" presId="urn:microsoft.com/office/officeart/2005/8/layout/hierarchy1"/>
    <dgm:cxn modelId="{F0773D30-1C48-45CC-9AB6-CB9635C9EB0D}" srcId="{B3199B91-F77F-4877-96FE-52AA991FA411}" destId="{4200950B-3B34-4E69-8ED9-126303F16A9C}" srcOrd="1" destOrd="0" parTransId="{23993154-CE25-40F6-8137-30BFAF52D8E0}" sibTransId="{870280DC-7284-486F-BD6A-0B40F22002AB}"/>
    <dgm:cxn modelId="{E2550745-A4B5-4703-9CA3-1D12DD976B4D}" type="presOf" srcId="{E14BD596-B0AD-4AE0-97F1-4D27DCBE00A0}" destId="{9786C0EC-E744-40B7-A249-9893510873E3}" srcOrd="0" destOrd="0" presId="urn:microsoft.com/office/officeart/2005/8/layout/hierarchy1"/>
    <dgm:cxn modelId="{FBC62F67-59F7-452E-81BA-AD60E2283F9A}" type="presOf" srcId="{23993154-CE25-40F6-8137-30BFAF52D8E0}" destId="{D6714309-26AD-4174-AF6A-93F7C5B65269}" srcOrd="0" destOrd="0" presId="urn:microsoft.com/office/officeart/2005/8/layout/hierarchy1"/>
    <dgm:cxn modelId="{279C6B51-ABC1-4840-923F-B2D6A34E9542}" type="presOf" srcId="{334793FB-C1F6-446C-A144-98D1DBAAC91B}" destId="{35DED56D-FB3C-44D1-BA04-7F5E2D854A05}" srcOrd="0" destOrd="0" presId="urn:microsoft.com/office/officeart/2005/8/layout/hierarchy1"/>
    <dgm:cxn modelId="{E14D0AA9-7248-457B-8757-579C1EA60AC9}" type="presOf" srcId="{768A5326-F521-482C-8ABA-5861BE554506}" destId="{89A4E8B1-5F52-4AD5-83B3-A6C6D9A4A1E2}" srcOrd="0" destOrd="0" presId="urn:microsoft.com/office/officeart/2005/8/layout/hierarchy1"/>
    <dgm:cxn modelId="{6531DFB4-A4C2-4C84-AE7D-81D5627C1A39}" srcId="{B3199B91-F77F-4877-96FE-52AA991FA411}" destId="{E74DC215-EBFE-4313-8C90-B9948D9DE2F7}" srcOrd="0" destOrd="0" parTransId="{768A5326-F521-482C-8ABA-5861BE554506}" sibTransId="{7D6DD1DD-26F2-40C5-A5C4-A40A75373ACB}"/>
    <dgm:cxn modelId="{0DD832C2-619E-486E-AF60-D673E5135643}" type="presOf" srcId="{4200950B-3B34-4E69-8ED9-126303F16A9C}" destId="{64CEB61B-C443-4B6C-B4C1-F94D725B4268}" srcOrd="0" destOrd="0" presId="urn:microsoft.com/office/officeart/2005/8/layout/hierarchy1"/>
    <dgm:cxn modelId="{BE44BDD4-744C-42FC-8DF3-340FC83E92FE}" srcId="{B3199B91-F77F-4877-96FE-52AA991FA411}" destId="{334793FB-C1F6-446C-A144-98D1DBAAC91B}" srcOrd="2" destOrd="0" parTransId="{0C755BC0-A935-4421-8563-F9A4FDB42A4F}" sibTransId="{EE272089-BC3C-4EC7-99EE-B0A6E15D7AB5}"/>
    <dgm:cxn modelId="{64E641E3-C675-47FF-A61C-31D2A01CAB45}" type="presOf" srcId="{0C755BC0-A935-4421-8563-F9A4FDB42A4F}" destId="{9E9212C6-67A4-4281-A6D6-C08A56B8932C}" srcOrd="0" destOrd="0" presId="urn:microsoft.com/office/officeart/2005/8/layout/hierarchy1"/>
    <dgm:cxn modelId="{98406160-ADA3-41CC-9B0A-DC4B2711287D}" type="presParOf" srcId="{9786C0EC-E744-40B7-A249-9893510873E3}" destId="{A37281D2-F6F9-4503-BAAF-11105C41F6E8}" srcOrd="0" destOrd="0" presId="urn:microsoft.com/office/officeart/2005/8/layout/hierarchy1"/>
    <dgm:cxn modelId="{09D97F75-E8A8-4F15-8AB8-273703E56232}" type="presParOf" srcId="{A37281D2-F6F9-4503-BAAF-11105C41F6E8}" destId="{0E293927-E5BC-44DB-861F-FE69F8377B00}" srcOrd="0" destOrd="0" presId="urn:microsoft.com/office/officeart/2005/8/layout/hierarchy1"/>
    <dgm:cxn modelId="{D13C7AC9-CF27-4475-BDA2-4937D0B39EF9}" type="presParOf" srcId="{0E293927-E5BC-44DB-861F-FE69F8377B00}" destId="{CCCDF8E6-7947-4724-BD96-950B460929CC}" srcOrd="0" destOrd="0" presId="urn:microsoft.com/office/officeart/2005/8/layout/hierarchy1"/>
    <dgm:cxn modelId="{879819A8-DD70-439F-8914-A0384BF58999}" type="presParOf" srcId="{0E293927-E5BC-44DB-861F-FE69F8377B00}" destId="{A7E9E39D-9C64-45EC-884E-8D0591252C52}" srcOrd="1" destOrd="0" presId="urn:microsoft.com/office/officeart/2005/8/layout/hierarchy1"/>
    <dgm:cxn modelId="{462B7863-8CFE-417C-9682-528DE268BCB4}" type="presParOf" srcId="{A37281D2-F6F9-4503-BAAF-11105C41F6E8}" destId="{2E719DBD-ED22-411C-B91F-4CC76AFCA393}" srcOrd="1" destOrd="0" presId="urn:microsoft.com/office/officeart/2005/8/layout/hierarchy1"/>
    <dgm:cxn modelId="{A893D6E7-C0B2-4FFE-945A-EB0EA7B0C2D9}" type="presParOf" srcId="{2E719DBD-ED22-411C-B91F-4CC76AFCA393}" destId="{89A4E8B1-5F52-4AD5-83B3-A6C6D9A4A1E2}" srcOrd="0" destOrd="0" presId="urn:microsoft.com/office/officeart/2005/8/layout/hierarchy1"/>
    <dgm:cxn modelId="{BE9C7DED-711C-4FE6-A0CA-FA2E1148C495}" type="presParOf" srcId="{2E719DBD-ED22-411C-B91F-4CC76AFCA393}" destId="{F2FE569A-2733-4AAB-8A17-398966BC069C}" srcOrd="1" destOrd="0" presId="urn:microsoft.com/office/officeart/2005/8/layout/hierarchy1"/>
    <dgm:cxn modelId="{59287858-B3FA-4622-998A-848D733379A9}" type="presParOf" srcId="{F2FE569A-2733-4AAB-8A17-398966BC069C}" destId="{414E50A9-7092-43EC-B093-6A7B300D193C}" srcOrd="0" destOrd="0" presId="urn:microsoft.com/office/officeart/2005/8/layout/hierarchy1"/>
    <dgm:cxn modelId="{4001CD1C-3273-4455-804A-C9B3795EC068}" type="presParOf" srcId="{414E50A9-7092-43EC-B093-6A7B300D193C}" destId="{AD7F8FCC-49E9-4DE3-A211-9E30D30229A8}" srcOrd="0" destOrd="0" presId="urn:microsoft.com/office/officeart/2005/8/layout/hierarchy1"/>
    <dgm:cxn modelId="{1304E7E0-D137-48C1-84A8-4E063EB22CD4}" type="presParOf" srcId="{414E50A9-7092-43EC-B093-6A7B300D193C}" destId="{E866DA2C-C966-438A-AC05-CB3F0E332F22}" srcOrd="1" destOrd="0" presId="urn:microsoft.com/office/officeart/2005/8/layout/hierarchy1"/>
    <dgm:cxn modelId="{F866A4A3-292A-4C83-BA7E-13FF9969B5D9}" type="presParOf" srcId="{F2FE569A-2733-4AAB-8A17-398966BC069C}" destId="{8B6363CE-A57B-4383-8785-5162ED869E26}" srcOrd="1" destOrd="0" presId="urn:microsoft.com/office/officeart/2005/8/layout/hierarchy1"/>
    <dgm:cxn modelId="{E524BF60-CA04-4BA9-A4AB-8B8F6C69780D}" type="presParOf" srcId="{2E719DBD-ED22-411C-B91F-4CC76AFCA393}" destId="{D6714309-26AD-4174-AF6A-93F7C5B65269}" srcOrd="2" destOrd="0" presId="urn:microsoft.com/office/officeart/2005/8/layout/hierarchy1"/>
    <dgm:cxn modelId="{74A3662A-E434-423A-86A7-11564B26AD0C}" type="presParOf" srcId="{2E719DBD-ED22-411C-B91F-4CC76AFCA393}" destId="{5D5E5518-F298-4083-ACC1-7288AF5F77CE}" srcOrd="3" destOrd="0" presId="urn:microsoft.com/office/officeart/2005/8/layout/hierarchy1"/>
    <dgm:cxn modelId="{49F62316-F28B-42FA-9B2D-C2D4A85840A4}" type="presParOf" srcId="{5D5E5518-F298-4083-ACC1-7288AF5F77CE}" destId="{AB2185E3-0839-465F-93A3-CE8778A8019D}" srcOrd="0" destOrd="0" presId="urn:microsoft.com/office/officeart/2005/8/layout/hierarchy1"/>
    <dgm:cxn modelId="{F680B116-B165-4049-A589-2EEA48183ED9}" type="presParOf" srcId="{AB2185E3-0839-465F-93A3-CE8778A8019D}" destId="{98C5D789-19D2-4772-AAEA-FD74C5C26471}" srcOrd="0" destOrd="0" presId="urn:microsoft.com/office/officeart/2005/8/layout/hierarchy1"/>
    <dgm:cxn modelId="{FC914185-C7E6-4995-80B2-985F60DC96B0}" type="presParOf" srcId="{AB2185E3-0839-465F-93A3-CE8778A8019D}" destId="{64CEB61B-C443-4B6C-B4C1-F94D725B4268}" srcOrd="1" destOrd="0" presId="urn:microsoft.com/office/officeart/2005/8/layout/hierarchy1"/>
    <dgm:cxn modelId="{6FB8673A-3817-49BB-85A9-1B4A8FCABB06}" type="presParOf" srcId="{5D5E5518-F298-4083-ACC1-7288AF5F77CE}" destId="{0932F3DC-9240-4F31-A202-02A3FCB305CA}" srcOrd="1" destOrd="0" presId="urn:microsoft.com/office/officeart/2005/8/layout/hierarchy1"/>
    <dgm:cxn modelId="{9E805E86-2FC4-4EDE-BFAB-830570ADDB65}" type="presParOf" srcId="{2E719DBD-ED22-411C-B91F-4CC76AFCA393}" destId="{9E9212C6-67A4-4281-A6D6-C08A56B8932C}" srcOrd="4" destOrd="0" presId="urn:microsoft.com/office/officeart/2005/8/layout/hierarchy1"/>
    <dgm:cxn modelId="{D95B94B5-4174-4469-971E-8A3DF17008B7}" type="presParOf" srcId="{2E719DBD-ED22-411C-B91F-4CC76AFCA393}" destId="{559C5B68-8C30-4EFB-BAAF-0CC8302F6EEE}" srcOrd="5" destOrd="0" presId="urn:microsoft.com/office/officeart/2005/8/layout/hierarchy1"/>
    <dgm:cxn modelId="{2CF7760C-3513-41BF-A89B-C766FDC43ECE}" type="presParOf" srcId="{559C5B68-8C30-4EFB-BAAF-0CC8302F6EEE}" destId="{4E769EDC-207D-4FFA-82D4-EE59A68A7BC4}" srcOrd="0" destOrd="0" presId="urn:microsoft.com/office/officeart/2005/8/layout/hierarchy1"/>
    <dgm:cxn modelId="{10D37242-7A36-4A51-86A3-16A1EC5D1D9E}" type="presParOf" srcId="{4E769EDC-207D-4FFA-82D4-EE59A68A7BC4}" destId="{2FA1D8F3-B786-439F-A39F-0D3B5F5ABE40}" srcOrd="0" destOrd="0" presId="urn:microsoft.com/office/officeart/2005/8/layout/hierarchy1"/>
    <dgm:cxn modelId="{A3E8C134-737F-4B02-88C5-3183255F70B6}" type="presParOf" srcId="{4E769EDC-207D-4FFA-82D4-EE59A68A7BC4}" destId="{35DED56D-FB3C-44D1-BA04-7F5E2D854A05}" srcOrd="1" destOrd="0" presId="urn:microsoft.com/office/officeart/2005/8/layout/hierarchy1"/>
    <dgm:cxn modelId="{5E739140-60DB-4E6E-A387-0EB3C93FB7F1}" type="presParOf" srcId="{559C5B68-8C30-4EFB-BAAF-0CC8302F6EEE}" destId="{4A5CDAEB-FA06-418D-A60F-3D40D257C3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C8D704-9815-4539-B36E-C506B12E5E3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B143F64-4D0E-402F-87EA-5EBDB03835EE}">
      <dgm:prSet/>
      <dgm:spPr/>
      <dgm:t>
        <a:bodyPr/>
        <a:lstStyle/>
        <a:p>
          <a:r>
            <a:rPr lang="en-US"/>
            <a:t>This project demonstrated the power of AI in retail analysis.</a:t>
          </a:r>
        </a:p>
      </dgm:t>
    </dgm:pt>
    <dgm:pt modelId="{F2A0BE11-017A-4D28-A4CD-E4727BB6D5AA}" type="parTrans" cxnId="{2079906E-5F49-4E73-A98A-A0F9C0F690E1}">
      <dgm:prSet/>
      <dgm:spPr/>
      <dgm:t>
        <a:bodyPr/>
        <a:lstStyle/>
        <a:p>
          <a:endParaRPr lang="en-US"/>
        </a:p>
      </dgm:t>
    </dgm:pt>
    <dgm:pt modelId="{61CBC799-015E-4D49-95BD-73B745877C3D}" type="sibTrans" cxnId="{2079906E-5F49-4E73-A98A-A0F9C0F690E1}">
      <dgm:prSet/>
      <dgm:spPr/>
      <dgm:t>
        <a:bodyPr/>
        <a:lstStyle/>
        <a:p>
          <a:endParaRPr lang="en-US"/>
        </a:p>
      </dgm:t>
    </dgm:pt>
    <dgm:pt modelId="{309D6F24-CB0A-4BE7-A190-C3BBD52EB2AE}">
      <dgm:prSet/>
      <dgm:spPr/>
      <dgm:t>
        <a:bodyPr/>
        <a:lstStyle/>
        <a:p>
          <a:r>
            <a:rPr lang="en-US"/>
            <a:t>• Summarized key insights and applications.</a:t>
          </a:r>
        </a:p>
      </dgm:t>
    </dgm:pt>
    <dgm:pt modelId="{F8AE2DDD-CCAB-4517-87C8-A4526A15817D}" type="parTrans" cxnId="{875D3400-C7E4-42ED-A44F-71F1E3233F61}">
      <dgm:prSet/>
      <dgm:spPr/>
      <dgm:t>
        <a:bodyPr/>
        <a:lstStyle/>
        <a:p>
          <a:endParaRPr lang="en-US"/>
        </a:p>
      </dgm:t>
    </dgm:pt>
    <dgm:pt modelId="{1A701FF2-C4AC-40B7-991B-4CC1B3786D2E}" type="sibTrans" cxnId="{875D3400-C7E4-42ED-A44F-71F1E3233F61}">
      <dgm:prSet/>
      <dgm:spPr/>
      <dgm:t>
        <a:bodyPr/>
        <a:lstStyle/>
        <a:p>
          <a:endParaRPr lang="en-US"/>
        </a:p>
      </dgm:t>
    </dgm:pt>
    <dgm:pt modelId="{63D6F8A9-37EE-4DC2-95F0-92E0C9547BD6}">
      <dgm:prSet/>
      <dgm:spPr/>
      <dgm:t>
        <a:bodyPr/>
        <a:lstStyle/>
        <a:p>
          <a:r>
            <a:rPr lang="en-US"/>
            <a:t>• Future directions: Real-time data integration and advanced models.</a:t>
          </a:r>
        </a:p>
      </dgm:t>
    </dgm:pt>
    <dgm:pt modelId="{CDCC2146-51C3-4FBA-A971-29D97136FF11}" type="parTrans" cxnId="{7F19B920-F8FF-4481-8502-9D9F79855E42}">
      <dgm:prSet/>
      <dgm:spPr/>
      <dgm:t>
        <a:bodyPr/>
        <a:lstStyle/>
        <a:p>
          <a:endParaRPr lang="en-US"/>
        </a:p>
      </dgm:t>
    </dgm:pt>
    <dgm:pt modelId="{B8D9BCD0-38FE-4A0E-A0B4-735264C85FD6}" type="sibTrans" cxnId="{7F19B920-F8FF-4481-8502-9D9F79855E42}">
      <dgm:prSet/>
      <dgm:spPr/>
      <dgm:t>
        <a:bodyPr/>
        <a:lstStyle/>
        <a:p>
          <a:endParaRPr lang="en-US"/>
        </a:p>
      </dgm:t>
    </dgm:pt>
    <dgm:pt modelId="{FEF1D543-2A34-4801-9115-9C1174B3928F}" type="pres">
      <dgm:prSet presAssocID="{A6C8D704-9815-4539-B36E-C506B12E5E34}" presName="root" presStyleCnt="0">
        <dgm:presLayoutVars>
          <dgm:dir/>
          <dgm:resizeHandles val="exact"/>
        </dgm:presLayoutVars>
      </dgm:prSet>
      <dgm:spPr/>
    </dgm:pt>
    <dgm:pt modelId="{B88333EC-4300-4F6D-A7C6-8C2CC307B220}" type="pres">
      <dgm:prSet presAssocID="{4B143F64-4D0E-402F-87EA-5EBDB03835EE}" presName="compNode" presStyleCnt="0"/>
      <dgm:spPr/>
    </dgm:pt>
    <dgm:pt modelId="{15C2DEA5-8334-4CF1-A7C4-B4E3C2DC30AB}" type="pres">
      <dgm:prSet presAssocID="{4B143F64-4D0E-402F-87EA-5EBDB03835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FCE3A25-4294-4512-A51D-6AB94BEC17ED}" type="pres">
      <dgm:prSet presAssocID="{4B143F64-4D0E-402F-87EA-5EBDB03835EE}" presName="spaceRect" presStyleCnt="0"/>
      <dgm:spPr/>
    </dgm:pt>
    <dgm:pt modelId="{E6DCA2FF-AA23-4817-ADBC-0C652C203655}" type="pres">
      <dgm:prSet presAssocID="{4B143F64-4D0E-402F-87EA-5EBDB03835EE}" presName="textRect" presStyleLbl="revTx" presStyleIdx="0" presStyleCnt="3">
        <dgm:presLayoutVars>
          <dgm:chMax val="1"/>
          <dgm:chPref val="1"/>
        </dgm:presLayoutVars>
      </dgm:prSet>
      <dgm:spPr/>
    </dgm:pt>
    <dgm:pt modelId="{A6584DC8-6215-4FB1-A8D6-F1E5BEF78084}" type="pres">
      <dgm:prSet presAssocID="{61CBC799-015E-4D49-95BD-73B745877C3D}" presName="sibTrans" presStyleCnt="0"/>
      <dgm:spPr/>
    </dgm:pt>
    <dgm:pt modelId="{359323FE-8A74-4C4C-A6F0-DF143F430BBD}" type="pres">
      <dgm:prSet presAssocID="{309D6F24-CB0A-4BE7-A190-C3BBD52EB2AE}" presName="compNode" presStyleCnt="0"/>
      <dgm:spPr/>
    </dgm:pt>
    <dgm:pt modelId="{D4A36CA4-CF14-48E4-AB42-A4A619D98BFA}" type="pres">
      <dgm:prSet presAssocID="{309D6F24-CB0A-4BE7-A190-C3BBD52EB2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0AE0A54-FBC7-4C99-A38D-9D59CCDC2B6C}" type="pres">
      <dgm:prSet presAssocID="{309D6F24-CB0A-4BE7-A190-C3BBD52EB2AE}" presName="spaceRect" presStyleCnt="0"/>
      <dgm:spPr/>
    </dgm:pt>
    <dgm:pt modelId="{475E1152-D0CF-45C8-BCD2-43696E6D3F10}" type="pres">
      <dgm:prSet presAssocID="{309D6F24-CB0A-4BE7-A190-C3BBD52EB2AE}" presName="textRect" presStyleLbl="revTx" presStyleIdx="1" presStyleCnt="3">
        <dgm:presLayoutVars>
          <dgm:chMax val="1"/>
          <dgm:chPref val="1"/>
        </dgm:presLayoutVars>
      </dgm:prSet>
      <dgm:spPr/>
    </dgm:pt>
    <dgm:pt modelId="{554628A1-7254-4E8B-8907-A328E0C12506}" type="pres">
      <dgm:prSet presAssocID="{1A701FF2-C4AC-40B7-991B-4CC1B3786D2E}" presName="sibTrans" presStyleCnt="0"/>
      <dgm:spPr/>
    </dgm:pt>
    <dgm:pt modelId="{11776380-136B-498A-803D-A3D24EB7CD9D}" type="pres">
      <dgm:prSet presAssocID="{63D6F8A9-37EE-4DC2-95F0-92E0C9547BD6}" presName="compNode" presStyleCnt="0"/>
      <dgm:spPr/>
    </dgm:pt>
    <dgm:pt modelId="{B8395E65-A259-4275-83E5-1D1C5191156B}" type="pres">
      <dgm:prSet presAssocID="{63D6F8A9-37EE-4DC2-95F0-92E0C9547B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03EAF3D-F9DF-4439-8267-B03F35B74CD7}" type="pres">
      <dgm:prSet presAssocID="{63D6F8A9-37EE-4DC2-95F0-92E0C9547BD6}" presName="spaceRect" presStyleCnt="0"/>
      <dgm:spPr/>
    </dgm:pt>
    <dgm:pt modelId="{B5684F28-6D74-4285-A744-9D61452BE4BB}" type="pres">
      <dgm:prSet presAssocID="{63D6F8A9-37EE-4DC2-95F0-92E0C9547B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5D3400-C7E4-42ED-A44F-71F1E3233F61}" srcId="{A6C8D704-9815-4539-B36E-C506B12E5E34}" destId="{309D6F24-CB0A-4BE7-A190-C3BBD52EB2AE}" srcOrd="1" destOrd="0" parTransId="{F8AE2DDD-CCAB-4517-87C8-A4526A15817D}" sibTransId="{1A701FF2-C4AC-40B7-991B-4CC1B3786D2E}"/>
    <dgm:cxn modelId="{7F19B920-F8FF-4481-8502-9D9F79855E42}" srcId="{A6C8D704-9815-4539-B36E-C506B12E5E34}" destId="{63D6F8A9-37EE-4DC2-95F0-92E0C9547BD6}" srcOrd="2" destOrd="0" parTransId="{CDCC2146-51C3-4FBA-A971-29D97136FF11}" sibTransId="{B8D9BCD0-38FE-4A0E-A0B4-735264C85FD6}"/>
    <dgm:cxn modelId="{D769AB23-16DF-44F3-A6B3-0AB12911EC9D}" type="presOf" srcId="{4B143F64-4D0E-402F-87EA-5EBDB03835EE}" destId="{E6DCA2FF-AA23-4817-ADBC-0C652C203655}" srcOrd="0" destOrd="0" presId="urn:microsoft.com/office/officeart/2018/2/layout/IconLabelList"/>
    <dgm:cxn modelId="{C41C0F45-67B6-47C0-9D9C-32381555BFBC}" type="presOf" srcId="{309D6F24-CB0A-4BE7-A190-C3BBD52EB2AE}" destId="{475E1152-D0CF-45C8-BCD2-43696E6D3F10}" srcOrd="0" destOrd="0" presId="urn:microsoft.com/office/officeart/2018/2/layout/IconLabelList"/>
    <dgm:cxn modelId="{2079906E-5F49-4E73-A98A-A0F9C0F690E1}" srcId="{A6C8D704-9815-4539-B36E-C506B12E5E34}" destId="{4B143F64-4D0E-402F-87EA-5EBDB03835EE}" srcOrd="0" destOrd="0" parTransId="{F2A0BE11-017A-4D28-A4CD-E4727BB6D5AA}" sibTransId="{61CBC799-015E-4D49-95BD-73B745877C3D}"/>
    <dgm:cxn modelId="{8FEF5659-072F-4D95-BE0F-4ACE17B186B5}" type="presOf" srcId="{A6C8D704-9815-4539-B36E-C506B12E5E34}" destId="{FEF1D543-2A34-4801-9115-9C1174B3928F}" srcOrd="0" destOrd="0" presId="urn:microsoft.com/office/officeart/2018/2/layout/IconLabelList"/>
    <dgm:cxn modelId="{8C2401C3-A31A-47A9-AC70-718B8DDE01A3}" type="presOf" srcId="{63D6F8A9-37EE-4DC2-95F0-92E0C9547BD6}" destId="{B5684F28-6D74-4285-A744-9D61452BE4BB}" srcOrd="0" destOrd="0" presId="urn:microsoft.com/office/officeart/2018/2/layout/IconLabelList"/>
    <dgm:cxn modelId="{1E2F391A-F6EA-43CB-AC3F-43D744E52E4B}" type="presParOf" srcId="{FEF1D543-2A34-4801-9115-9C1174B3928F}" destId="{B88333EC-4300-4F6D-A7C6-8C2CC307B220}" srcOrd="0" destOrd="0" presId="urn:microsoft.com/office/officeart/2018/2/layout/IconLabelList"/>
    <dgm:cxn modelId="{9883B885-58B2-4015-B810-C1B34D2E9478}" type="presParOf" srcId="{B88333EC-4300-4F6D-A7C6-8C2CC307B220}" destId="{15C2DEA5-8334-4CF1-A7C4-B4E3C2DC30AB}" srcOrd="0" destOrd="0" presId="urn:microsoft.com/office/officeart/2018/2/layout/IconLabelList"/>
    <dgm:cxn modelId="{91521B34-416F-4A77-8A54-67F4CD06C99B}" type="presParOf" srcId="{B88333EC-4300-4F6D-A7C6-8C2CC307B220}" destId="{4FCE3A25-4294-4512-A51D-6AB94BEC17ED}" srcOrd="1" destOrd="0" presId="urn:microsoft.com/office/officeart/2018/2/layout/IconLabelList"/>
    <dgm:cxn modelId="{0DCCD1BE-3705-4F64-8A47-5A16065204E0}" type="presParOf" srcId="{B88333EC-4300-4F6D-A7C6-8C2CC307B220}" destId="{E6DCA2FF-AA23-4817-ADBC-0C652C203655}" srcOrd="2" destOrd="0" presId="urn:microsoft.com/office/officeart/2018/2/layout/IconLabelList"/>
    <dgm:cxn modelId="{312B3F03-CEB1-402B-9EC8-82D5E594C42C}" type="presParOf" srcId="{FEF1D543-2A34-4801-9115-9C1174B3928F}" destId="{A6584DC8-6215-4FB1-A8D6-F1E5BEF78084}" srcOrd="1" destOrd="0" presId="urn:microsoft.com/office/officeart/2018/2/layout/IconLabelList"/>
    <dgm:cxn modelId="{73CAC0A4-0909-4B4C-9736-420F1EF63BD2}" type="presParOf" srcId="{FEF1D543-2A34-4801-9115-9C1174B3928F}" destId="{359323FE-8A74-4C4C-A6F0-DF143F430BBD}" srcOrd="2" destOrd="0" presId="urn:microsoft.com/office/officeart/2018/2/layout/IconLabelList"/>
    <dgm:cxn modelId="{EAD575AD-5447-45E1-88D0-F1C50ECD3BDE}" type="presParOf" srcId="{359323FE-8A74-4C4C-A6F0-DF143F430BBD}" destId="{D4A36CA4-CF14-48E4-AB42-A4A619D98BFA}" srcOrd="0" destOrd="0" presId="urn:microsoft.com/office/officeart/2018/2/layout/IconLabelList"/>
    <dgm:cxn modelId="{579702FC-6BFD-4A53-A477-F6D181E1D4B3}" type="presParOf" srcId="{359323FE-8A74-4C4C-A6F0-DF143F430BBD}" destId="{B0AE0A54-FBC7-4C99-A38D-9D59CCDC2B6C}" srcOrd="1" destOrd="0" presId="urn:microsoft.com/office/officeart/2018/2/layout/IconLabelList"/>
    <dgm:cxn modelId="{7038499E-977C-45CA-89CB-88C0A851A803}" type="presParOf" srcId="{359323FE-8A74-4C4C-A6F0-DF143F430BBD}" destId="{475E1152-D0CF-45C8-BCD2-43696E6D3F10}" srcOrd="2" destOrd="0" presId="urn:microsoft.com/office/officeart/2018/2/layout/IconLabelList"/>
    <dgm:cxn modelId="{A503C7D0-093B-4AA0-89D6-EAE4A0AD73E6}" type="presParOf" srcId="{FEF1D543-2A34-4801-9115-9C1174B3928F}" destId="{554628A1-7254-4E8B-8907-A328E0C12506}" srcOrd="3" destOrd="0" presId="urn:microsoft.com/office/officeart/2018/2/layout/IconLabelList"/>
    <dgm:cxn modelId="{B66B8615-38C2-4369-820E-26BCBD970514}" type="presParOf" srcId="{FEF1D543-2A34-4801-9115-9C1174B3928F}" destId="{11776380-136B-498A-803D-A3D24EB7CD9D}" srcOrd="4" destOrd="0" presId="urn:microsoft.com/office/officeart/2018/2/layout/IconLabelList"/>
    <dgm:cxn modelId="{259405B3-A2CC-47E3-9A6C-D9CB17618A83}" type="presParOf" srcId="{11776380-136B-498A-803D-A3D24EB7CD9D}" destId="{B8395E65-A259-4275-83E5-1D1C5191156B}" srcOrd="0" destOrd="0" presId="urn:microsoft.com/office/officeart/2018/2/layout/IconLabelList"/>
    <dgm:cxn modelId="{D6F79E0A-FB16-4021-9F06-15E2C0EA9B03}" type="presParOf" srcId="{11776380-136B-498A-803D-A3D24EB7CD9D}" destId="{203EAF3D-F9DF-4439-8267-B03F35B74CD7}" srcOrd="1" destOrd="0" presId="urn:microsoft.com/office/officeart/2018/2/layout/IconLabelList"/>
    <dgm:cxn modelId="{8B5E91BC-AB09-4CAC-8084-33F8B3959CD1}" type="presParOf" srcId="{11776380-136B-498A-803D-A3D24EB7CD9D}" destId="{B5684F28-6D74-4285-A744-9D61452BE4B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41BAC-58FD-4DA3-8BB7-0472DF826DC4}">
      <dsp:nvSpPr>
        <dsp:cNvPr id="0" name=""/>
        <dsp:cNvSpPr/>
      </dsp:nvSpPr>
      <dsp:spPr>
        <a:xfrm>
          <a:off x="1180121" y="266276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EC57A-7E36-4860-9CC0-0FCA7C529B25}">
      <dsp:nvSpPr>
        <dsp:cNvPr id="0" name=""/>
        <dsp:cNvSpPr/>
      </dsp:nvSpPr>
      <dsp:spPr>
        <a:xfrm>
          <a:off x="2351" y="1699117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b="1" kern="1200"/>
            <a:t>Datasets Used</a:t>
          </a:r>
          <a:endParaRPr lang="en-US" sz="3500" kern="1200"/>
        </a:p>
      </dsp:txBody>
      <dsp:txXfrm>
        <a:off x="2351" y="1699117"/>
        <a:ext cx="3623906" cy="543585"/>
      </dsp:txXfrm>
    </dsp:sp>
    <dsp:sp modelId="{3327C67D-0EAE-47D4-8D3D-7F5D9AF3F733}">
      <dsp:nvSpPr>
        <dsp:cNvPr id="0" name=""/>
        <dsp:cNvSpPr/>
      </dsp:nvSpPr>
      <dsp:spPr>
        <a:xfrm>
          <a:off x="2351" y="2319202"/>
          <a:ext cx="3623906" cy="177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Shopping Behavior Data</a:t>
          </a:r>
          <a:r>
            <a:rPr lang="en-US" sz="1700" kern="1200"/>
            <a:t>: Customer demographics and purchase history (items, categories, colors, sizes).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Shopping Trends Data</a:t>
          </a:r>
          <a:r>
            <a:rPr lang="en-US" sz="1700" kern="1200"/>
            <a:t>: Seasonal trends and key product features (categories, colors).</a:t>
          </a:r>
        </a:p>
      </dsp:txBody>
      <dsp:txXfrm>
        <a:off x="2351" y="2319202"/>
        <a:ext cx="3623906" cy="1772044"/>
      </dsp:txXfrm>
    </dsp:sp>
    <dsp:sp modelId="{381B3CB9-4CED-47CB-B711-AC86FD09090A}">
      <dsp:nvSpPr>
        <dsp:cNvPr id="0" name=""/>
        <dsp:cNvSpPr/>
      </dsp:nvSpPr>
      <dsp:spPr>
        <a:xfrm>
          <a:off x="5438211" y="266276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15662-2BC1-45C9-B94E-35EDE2130E75}">
      <dsp:nvSpPr>
        <dsp:cNvPr id="0" name=""/>
        <dsp:cNvSpPr/>
      </dsp:nvSpPr>
      <dsp:spPr>
        <a:xfrm>
          <a:off x="4260441" y="1699117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b="1" kern="1200"/>
            <a:t>Key Metrics</a:t>
          </a:r>
          <a:endParaRPr lang="en-US" sz="3500" kern="1200"/>
        </a:p>
      </dsp:txBody>
      <dsp:txXfrm>
        <a:off x="4260441" y="1699117"/>
        <a:ext cx="3623906" cy="543585"/>
      </dsp:txXfrm>
    </dsp:sp>
    <dsp:sp modelId="{0E2DAAEB-6123-4496-A276-1D7C45DF20B0}">
      <dsp:nvSpPr>
        <dsp:cNvPr id="0" name=""/>
        <dsp:cNvSpPr/>
      </dsp:nvSpPr>
      <dsp:spPr>
        <a:xfrm>
          <a:off x="4260441" y="2319202"/>
          <a:ext cx="3623906" cy="177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Purchase Counts</a:t>
          </a:r>
          <a:r>
            <a:rPr lang="en-US" sz="1700" kern="1200"/>
            <a:t>: Total and product-specific purchases.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Seasonal Preferences</a:t>
          </a:r>
          <a:r>
            <a:rPr lang="en-US" sz="1700" kern="1200"/>
            <a:t>: Popular items by season.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Gender Distribution</a:t>
          </a:r>
          <a:r>
            <a:rPr lang="en-US" sz="1700" kern="1200"/>
            <a:t>: Shopping patterns by gender.</a:t>
          </a:r>
        </a:p>
      </dsp:txBody>
      <dsp:txXfrm>
        <a:off x="4260441" y="2319202"/>
        <a:ext cx="3623906" cy="1772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56DFA-D895-4900-81E6-2B27EC97E08F}">
      <dsp:nvSpPr>
        <dsp:cNvPr id="0" name=""/>
        <dsp:cNvSpPr/>
      </dsp:nvSpPr>
      <dsp:spPr>
        <a:xfrm>
          <a:off x="2561" y="463882"/>
          <a:ext cx="2497179" cy="9988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Distribution by Gender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61" y="463882"/>
        <a:ext cx="2497179" cy="998871"/>
      </dsp:txXfrm>
    </dsp:sp>
    <dsp:sp modelId="{1F4B9A83-8A5B-467D-BDD3-467228C982ED}">
      <dsp:nvSpPr>
        <dsp:cNvPr id="0" name=""/>
        <dsp:cNvSpPr/>
      </dsp:nvSpPr>
      <dsp:spPr>
        <a:xfrm>
          <a:off x="2561" y="1462753"/>
          <a:ext cx="2497179" cy="22661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Visualized the gender distribution in customer purchases through a pie chart.</a:t>
          </a:r>
        </a:p>
      </dsp:txBody>
      <dsp:txXfrm>
        <a:off x="2561" y="1462753"/>
        <a:ext cx="2497179" cy="2266169"/>
      </dsp:txXfrm>
    </dsp:sp>
    <dsp:sp modelId="{112D0944-7DE8-4F1A-928F-4459C135B286}">
      <dsp:nvSpPr>
        <dsp:cNvPr id="0" name=""/>
        <dsp:cNvSpPr/>
      </dsp:nvSpPr>
      <dsp:spPr>
        <a:xfrm>
          <a:off x="2849345" y="463882"/>
          <a:ext cx="2497179" cy="9988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Category-Wise Purchases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49345" y="463882"/>
        <a:ext cx="2497179" cy="998871"/>
      </dsp:txXfrm>
    </dsp:sp>
    <dsp:sp modelId="{C0A2FAF6-350F-47F1-9B4C-6C997411FBE7}">
      <dsp:nvSpPr>
        <dsp:cNvPr id="0" name=""/>
        <dsp:cNvSpPr/>
      </dsp:nvSpPr>
      <dsp:spPr>
        <a:xfrm>
          <a:off x="2849345" y="1462753"/>
          <a:ext cx="2497179" cy="226616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Analyzed purchases across product categories, highlighting trends and preferences.</a:t>
          </a:r>
        </a:p>
      </dsp:txBody>
      <dsp:txXfrm>
        <a:off x="2849345" y="1462753"/>
        <a:ext cx="2497179" cy="2266169"/>
      </dsp:txXfrm>
    </dsp:sp>
    <dsp:sp modelId="{2297E79F-5BB1-4FD2-AC6E-7FC0716B2892}">
      <dsp:nvSpPr>
        <dsp:cNvPr id="0" name=""/>
        <dsp:cNvSpPr/>
      </dsp:nvSpPr>
      <dsp:spPr>
        <a:xfrm>
          <a:off x="5696130" y="463882"/>
          <a:ext cx="2497179" cy="9988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Purchase Frequency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96130" y="463882"/>
        <a:ext cx="2497179" cy="998871"/>
      </dsp:txXfrm>
    </dsp:sp>
    <dsp:sp modelId="{2AC96B94-0F76-47F1-A6EB-31FC5A554098}">
      <dsp:nvSpPr>
        <dsp:cNvPr id="0" name=""/>
        <dsp:cNvSpPr/>
      </dsp:nvSpPr>
      <dsp:spPr>
        <a:xfrm>
          <a:off x="5696130" y="1462753"/>
          <a:ext cx="2497179" cy="226616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Examined how often customers make purchases and the overall shopping behavior.</a:t>
          </a:r>
        </a:p>
      </dsp:txBody>
      <dsp:txXfrm>
        <a:off x="5696130" y="1462753"/>
        <a:ext cx="2497179" cy="2266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B48DA-8075-4E3E-94B5-76AF4771F134}">
      <dsp:nvSpPr>
        <dsp:cNvPr id="0" name=""/>
        <dsp:cNvSpPr/>
      </dsp:nvSpPr>
      <dsp:spPr>
        <a:xfrm>
          <a:off x="293365" y="1064161"/>
          <a:ext cx="1773323" cy="1491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D8551-89D0-4AA5-8EB4-03A6E7BE7CD5}">
      <dsp:nvSpPr>
        <dsp:cNvPr id="0" name=""/>
        <dsp:cNvSpPr/>
      </dsp:nvSpPr>
      <dsp:spPr>
        <a:xfrm>
          <a:off x="4145" y="2313276"/>
          <a:ext cx="2351763" cy="49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Collaborative Filtering Approach</a:t>
          </a:r>
          <a:endParaRPr lang="en-US" sz="1600" kern="1200" dirty="0"/>
        </a:p>
      </dsp:txBody>
      <dsp:txXfrm>
        <a:off x="4145" y="2313276"/>
        <a:ext cx="2351763" cy="496560"/>
      </dsp:txXfrm>
    </dsp:sp>
    <dsp:sp modelId="{82559417-6C95-4234-8D73-40C979D60A7A}">
      <dsp:nvSpPr>
        <dsp:cNvPr id="0" name=""/>
        <dsp:cNvSpPr/>
      </dsp:nvSpPr>
      <dsp:spPr>
        <a:xfrm>
          <a:off x="4145" y="2852647"/>
          <a:ext cx="2351763" cy="83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user-item interaction data to recommend products based on similar customer behaviors.</a:t>
          </a:r>
        </a:p>
      </dsp:txBody>
      <dsp:txXfrm>
        <a:off x="4145" y="2852647"/>
        <a:ext cx="2351763" cy="839933"/>
      </dsp:txXfrm>
    </dsp:sp>
    <dsp:sp modelId="{582E6630-A5D8-49CE-B1B6-F5E54CFA1EBB}">
      <dsp:nvSpPr>
        <dsp:cNvPr id="0" name=""/>
        <dsp:cNvSpPr/>
      </dsp:nvSpPr>
      <dsp:spPr>
        <a:xfrm>
          <a:off x="3109277" y="1154444"/>
          <a:ext cx="1668145" cy="1129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451EA-6C63-42D2-BC17-2D9E86A69C7E}">
      <dsp:nvSpPr>
        <dsp:cNvPr id="0" name=""/>
        <dsp:cNvSpPr/>
      </dsp:nvSpPr>
      <dsp:spPr>
        <a:xfrm>
          <a:off x="2764269" y="2289179"/>
          <a:ext cx="2351763" cy="49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Model Training and Evaluation</a:t>
          </a:r>
          <a:endParaRPr lang="en-US" sz="1600" kern="1200" dirty="0"/>
        </a:p>
      </dsp:txBody>
      <dsp:txXfrm>
        <a:off x="2764269" y="2289179"/>
        <a:ext cx="2351763" cy="496560"/>
      </dsp:txXfrm>
    </dsp:sp>
    <dsp:sp modelId="{B9234974-A9EA-4F62-89C5-8ACCEEFC3471}">
      <dsp:nvSpPr>
        <dsp:cNvPr id="0" name=""/>
        <dsp:cNvSpPr/>
      </dsp:nvSpPr>
      <dsp:spPr>
        <a:xfrm>
          <a:off x="2764269" y="2856520"/>
          <a:ext cx="2351763" cy="83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Trained the model using User-Based Collaborative Filtering (UBCF) method.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Evaluated model performance using RMSE and precision-recall metrics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764269" y="2856520"/>
        <a:ext cx="2351763" cy="839933"/>
      </dsp:txXfrm>
    </dsp:sp>
    <dsp:sp modelId="{D4EC41F0-1C1E-4FB7-ACCD-31298558C3D1}">
      <dsp:nvSpPr>
        <dsp:cNvPr id="0" name=""/>
        <dsp:cNvSpPr/>
      </dsp:nvSpPr>
      <dsp:spPr>
        <a:xfrm>
          <a:off x="6011175" y="1131786"/>
          <a:ext cx="1390994" cy="1220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EAD55-76A8-4040-960A-DB5E9CF4163A}">
      <dsp:nvSpPr>
        <dsp:cNvPr id="0" name=""/>
        <dsp:cNvSpPr/>
      </dsp:nvSpPr>
      <dsp:spPr>
        <a:xfrm>
          <a:off x="5534929" y="2305173"/>
          <a:ext cx="2351763" cy="49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Results</a:t>
          </a:r>
          <a:endParaRPr lang="en-US" sz="1600" kern="1200" dirty="0"/>
        </a:p>
      </dsp:txBody>
      <dsp:txXfrm>
        <a:off x="5534929" y="2305173"/>
        <a:ext cx="2351763" cy="496560"/>
      </dsp:txXfrm>
    </dsp:sp>
    <dsp:sp modelId="{4889A790-1F9C-4138-A117-F6DF6EF91A28}">
      <dsp:nvSpPr>
        <dsp:cNvPr id="0" name=""/>
        <dsp:cNvSpPr/>
      </dsp:nvSpPr>
      <dsp:spPr>
        <a:xfrm>
          <a:off x="5530790" y="2785022"/>
          <a:ext cx="2351763" cy="839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Provided actionable insights on the best-performing models.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metrics like RMSE for error measurement and precision-recall for recommendation quality.</a:t>
          </a:r>
        </a:p>
      </dsp:txBody>
      <dsp:txXfrm>
        <a:off x="5530790" y="2785022"/>
        <a:ext cx="2351763" cy="839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4B16C-8300-422F-B4AE-CF6C9317917C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A7EC9-C419-4DC5-84C7-098239EC57AB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95EF7-8A01-4E26-91F8-F02DBFCB9F44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Sample visualizations include:</a:t>
          </a:r>
        </a:p>
      </dsp:txBody>
      <dsp:txXfrm>
        <a:off x="1357965" y="2319"/>
        <a:ext cx="3325983" cy="1175727"/>
      </dsp:txXfrm>
    </dsp:sp>
    <dsp:sp modelId="{305643F6-731A-4F35-BF47-C74DA140CCCB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F33AE-3E8F-4EA1-A7C2-96EDE3F44450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180E9-0884-4F98-9DFE-A0AC722B5C8D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Bar charts for popular and category-wise purchases.</a:t>
          </a:r>
        </a:p>
      </dsp:txBody>
      <dsp:txXfrm>
        <a:off x="1357965" y="1471979"/>
        <a:ext cx="3325983" cy="1175727"/>
      </dsp:txXfrm>
    </dsp:sp>
    <dsp:sp modelId="{C2A6F97B-20D3-4542-A604-14E6CF448410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61948-AB63-435D-B914-02E77FF420B4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04353-9F03-4694-86EC-05AE3EA12A92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Pie chart for gender distribution.</a:t>
          </a:r>
        </a:p>
      </dsp:txBody>
      <dsp:txXfrm>
        <a:off x="1357965" y="2941639"/>
        <a:ext cx="3325983" cy="1175727"/>
      </dsp:txXfrm>
    </dsp:sp>
    <dsp:sp modelId="{C99D0121-024C-40E3-9455-3AC0898B4A32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83F95-BBBF-4D06-A7C7-79F85E5A3663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DD595-3E5D-4D56-A11E-FBE987D3F9B6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Precision-recall tradeoff curves.</a:t>
          </a:r>
        </a:p>
      </dsp:txBody>
      <dsp:txXfrm>
        <a:off x="1357965" y="4411299"/>
        <a:ext cx="3325983" cy="11757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212C6-67A4-4281-A6D6-C08A56B8932C}">
      <dsp:nvSpPr>
        <dsp:cNvPr id="0" name=""/>
        <dsp:cNvSpPr/>
      </dsp:nvSpPr>
      <dsp:spPr>
        <a:xfrm>
          <a:off x="3975077" y="1406406"/>
          <a:ext cx="2702876" cy="64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296"/>
              </a:lnTo>
              <a:lnTo>
                <a:pt x="2702876" y="438296"/>
              </a:lnTo>
              <a:lnTo>
                <a:pt x="2702876" y="6431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14309-26AD-4174-AF6A-93F7C5B65269}">
      <dsp:nvSpPr>
        <dsp:cNvPr id="0" name=""/>
        <dsp:cNvSpPr/>
      </dsp:nvSpPr>
      <dsp:spPr>
        <a:xfrm>
          <a:off x="3929357" y="1406406"/>
          <a:ext cx="91440" cy="643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1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4E8B1-5F52-4AD5-83B3-A6C6D9A4A1E2}">
      <dsp:nvSpPr>
        <dsp:cNvPr id="0" name=""/>
        <dsp:cNvSpPr/>
      </dsp:nvSpPr>
      <dsp:spPr>
        <a:xfrm>
          <a:off x="1272200" y="1406406"/>
          <a:ext cx="2702876" cy="643161"/>
        </a:xfrm>
        <a:custGeom>
          <a:avLst/>
          <a:gdLst/>
          <a:ahLst/>
          <a:cxnLst/>
          <a:rect l="0" t="0" r="0" b="0"/>
          <a:pathLst>
            <a:path>
              <a:moveTo>
                <a:pt x="2702876" y="0"/>
              </a:moveTo>
              <a:lnTo>
                <a:pt x="2702876" y="438296"/>
              </a:lnTo>
              <a:lnTo>
                <a:pt x="0" y="438296"/>
              </a:lnTo>
              <a:lnTo>
                <a:pt x="0" y="6431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DF8E6-7947-4724-BD96-950B460929CC}">
      <dsp:nvSpPr>
        <dsp:cNvPr id="0" name=""/>
        <dsp:cNvSpPr/>
      </dsp:nvSpPr>
      <dsp:spPr>
        <a:xfrm>
          <a:off x="2869355" y="2139"/>
          <a:ext cx="2211444" cy="1404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9E39D-9C64-45EC-884E-8D0591252C52}">
      <dsp:nvSpPr>
        <dsp:cNvPr id="0" name=""/>
        <dsp:cNvSpPr/>
      </dsp:nvSpPr>
      <dsp:spPr>
        <a:xfrm>
          <a:off x="3115071" y="235569"/>
          <a:ext cx="2211444" cy="1404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Highlights from the analysis include:</a:t>
          </a:r>
        </a:p>
      </dsp:txBody>
      <dsp:txXfrm>
        <a:off x="3156201" y="276699"/>
        <a:ext cx="2129184" cy="1322007"/>
      </dsp:txXfrm>
    </dsp:sp>
    <dsp:sp modelId="{AD7F8FCC-49E9-4DE3-A211-9E30D30229A8}">
      <dsp:nvSpPr>
        <dsp:cNvPr id="0" name=""/>
        <dsp:cNvSpPr/>
      </dsp:nvSpPr>
      <dsp:spPr>
        <a:xfrm>
          <a:off x="166478" y="2049568"/>
          <a:ext cx="2211444" cy="1404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6DA2C-C966-438A-AC05-CB3F0E332F22}">
      <dsp:nvSpPr>
        <dsp:cNvPr id="0" name=""/>
        <dsp:cNvSpPr/>
      </dsp:nvSpPr>
      <dsp:spPr>
        <a:xfrm>
          <a:off x="412194" y="2282998"/>
          <a:ext cx="2211444" cy="1404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Seasonal trends drive category-specific sales.</a:t>
          </a:r>
        </a:p>
      </dsp:txBody>
      <dsp:txXfrm>
        <a:off x="453324" y="2324128"/>
        <a:ext cx="2129184" cy="1322007"/>
      </dsp:txXfrm>
    </dsp:sp>
    <dsp:sp modelId="{98C5D789-19D2-4772-AAEA-FD74C5C26471}">
      <dsp:nvSpPr>
        <dsp:cNvPr id="0" name=""/>
        <dsp:cNvSpPr/>
      </dsp:nvSpPr>
      <dsp:spPr>
        <a:xfrm>
          <a:off x="2869355" y="2049568"/>
          <a:ext cx="2211444" cy="1404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EB61B-C443-4B6C-B4C1-F94D725B4268}">
      <dsp:nvSpPr>
        <dsp:cNvPr id="0" name=""/>
        <dsp:cNvSpPr/>
      </dsp:nvSpPr>
      <dsp:spPr>
        <a:xfrm>
          <a:off x="3115071" y="2282998"/>
          <a:ext cx="2211444" cy="1404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Gender-specific preferences inform targeted marketing.</a:t>
          </a:r>
        </a:p>
      </dsp:txBody>
      <dsp:txXfrm>
        <a:off x="3156201" y="2324128"/>
        <a:ext cx="2129184" cy="1322007"/>
      </dsp:txXfrm>
    </dsp:sp>
    <dsp:sp modelId="{2FA1D8F3-B786-439F-A39F-0D3B5F5ABE40}">
      <dsp:nvSpPr>
        <dsp:cNvPr id="0" name=""/>
        <dsp:cNvSpPr/>
      </dsp:nvSpPr>
      <dsp:spPr>
        <a:xfrm>
          <a:off x="5572231" y="2049568"/>
          <a:ext cx="2211444" cy="1404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ED56D-FB3C-44D1-BA04-7F5E2D854A05}">
      <dsp:nvSpPr>
        <dsp:cNvPr id="0" name=""/>
        <dsp:cNvSpPr/>
      </dsp:nvSpPr>
      <dsp:spPr>
        <a:xfrm>
          <a:off x="5817947" y="2282998"/>
          <a:ext cx="2211444" cy="1404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Popular items enable opportunities for bundling.</a:t>
          </a:r>
        </a:p>
      </dsp:txBody>
      <dsp:txXfrm>
        <a:off x="5859077" y="2324128"/>
        <a:ext cx="2129184" cy="13220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2DEA5-8334-4CF1-A7C4-B4E3C2DC30AB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CA2FF-AA23-4817-ADBC-0C652C203655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project demonstrated the power of AI in retail analysis.</a:t>
          </a:r>
        </a:p>
      </dsp:txBody>
      <dsp:txXfrm>
        <a:off x="78583" y="2435142"/>
        <a:ext cx="2399612" cy="720000"/>
      </dsp:txXfrm>
    </dsp:sp>
    <dsp:sp modelId="{D4A36CA4-CF14-48E4-AB42-A4A619D98BFA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E1152-D0CF-45C8-BCD2-43696E6D3F10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Summarized key insights and applications.</a:t>
          </a:r>
        </a:p>
      </dsp:txBody>
      <dsp:txXfrm>
        <a:off x="2898129" y="2435142"/>
        <a:ext cx="2399612" cy="720000"/>
      </dsp:txXfrm>
    </dsp:sp>
    <dsp:sp modelId="{B8395E65-A259-4275-83E5-1D1C5191156B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84F28-6D74-4285-A744-9D61452BE4BB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Future directions: Real-time data integration and advanced models.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Autofit/>
          </a:bodyPr>
          <a:lstStyle/>
          <a:p>
            <a:r>
              <a:rPr lang="en-US" sz="3500"/>
              <a:t>Shopping Behavior Analysis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146852"/>
            <a:ext cx="3485179" cy="42094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Unlocking Insights Through Data and AI</a:t>
            </a:r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6F1D6-2BF1-C1CA-8F3E-16B23155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56" r="3140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Implementation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TextBox 8">
            <a:extLst>
              <a:ext uri="{FF2B5EF4-FFF2-40B4-BE49-F238E27FC236}">
                <a16:creationId xmlns:a16="http://schemas.microsoft.com/office/drawing/2014/main" id="{8C9394B1-8DE0-8D95-941E-9DF6F7B63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067186"/>
              </p:ext>
            </p:extLst>
          </p:nvPr>
        </p:nvGraphicFramePr>
        <p:xfrm>
          <a:off x="628650" y="1527048"/>
          <a:ext cx="7886700" cy="4756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3900"/>
              <a:t>Visualization Examples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2F2D65-D35A-BC5E-873A-31BDCDFC5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709942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Insights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939B279-85BF-7675-90DF-4EC83503C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15942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reaching for a paper on a table full of paper and sticky notes">
            <a:extLst>
              <a:ext uri="{FF2B5EF4-FFF2-40B4-BE49-F238E27FC236}">
                <a16:creationId xmlns:a16="http://schemas.microsoft.com/office/drawing/2014/main" id="{47D2397B-A418-FFEE-6B9B-E3411E6B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79" r="28272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US" sz="3500"/>
              <a:t>Business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Applications derived from insights:</a:t>
            </a:r>
          </a:p>
          <a:p>
            <a:r>
              <a:rPr lang="en-US" sz="1700" dirty="0"/>
              <a:t>• Personalized recommendations for enhanced customer experience.</a:t>
            </a:r>
          </a:p>
          <a:p>
            <a:r>
              <a:rPr lang="en-US" sz="1700" dirty="0"/>
              <a:t>• Inventory planning aligned with trends and preferences.</a:t>
            </a:r>
          </a:p>
          <a:p>
            <a:r>
              <a:rPr lang="en-US" sz="1700" dirty="0"/>
              <a:t>• Targeted marketing campaigns using demographic insights.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BA5F9E-99E8-CA9F-08C0-E4A321C47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3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9ACC89-C6CB-80B7-B2A1-836894CFE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ollage of women posing for a picture&#10;&#10;Description automatically generated">
            <a:extLst>
              <a:ext uri="{FF2B5EF4-FFF2-40B4-BE49-F238E27FC236}">
                <a16:creationId xmlns:a16="http://schemas.microsoft.com/office/drawing/2014/main" id="{6EB6523A-FD7B-FBA5-5469-F831C2102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208723"/>
            <a:ext cx="8458200" cy="44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4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ffee and office supplies">
            <a:extLst>
              <a:ext uri="{FF2B5EF4-FFF2-40B4-BE49-F238E27FC236}">
                <a16:creationId xmlns:a16="http://schemas.microsoft.com/office/drawing/2014/main" id="{B1FB9BDC-2278-AE44-5DE9-734E3FAD58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0506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2FE65-7DC8-AA1B-A734-97E54465F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6487" y="405685"/>
            <a:ext cx="4098726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16288-CA38-56EA-EDDF-5686F222A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6487" y="2370671"/>
            <a:ext cx="3935505" cy="38694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Highlights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Implementation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Examples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Applications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4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C30E43-6FC1-FC67-264B-C3C126B7C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9780E2B-1CE3-BE94-C631-0352ECD2B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35430D7-CE27-A910-C549-7C655EF41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6F637B-AE6D-1E02-63B8-86490675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643" y="274570"/>
            <a:ext cx="3988849" cy="12622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9" name="Freeform 62">
            <a:extLst>
              <a:ext uri="{FF2B5EF4-FFF2-40B4-BE49-F238E27FC236}">
                <a16:creationId xmlns:a16="http://schemas.microsoft.com/office/drawing/2014/main" id="{AFAC48EB-6F33-16C0-39E5-DE3C4E4AC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2" name="Graphic 21" descr="Shopping cart">
            <a:extLst>
              <a:ext uri="{FF2B5EF4-FFF2-40B4-BE49-F238E27FC236}">
                <a16:creationId xmlns:a16="http://schemas.microsoft.com/office/drawing/2014/main" id="{2BAF9B19-8787-A6A9-28E0-D62CCA18F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8ABB-7ABA-1D76-6F66-C22F6E023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579" y="954157"/>
            <a:ext cx="4003614" cy="547645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Retailers struggle to decode customer shopping patterns, optimize inventory, and personalize campaigns, leading to lost revenue and satisfaction gaps.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data and AI to: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shopping trends.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insights for recommendations and strategic decisions.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customer experience through data-driven strategies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7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CD1852F0-A495-3D63-02BD-6F81C93B1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38730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9C9B02-0B4A-5BA1-7499-AF739B4DE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3D rendering of shapes in different colors and are stacked">
            <a:extLst>
              <a:ext uri="{FF2B5EF4-FFF2-40B4-BE49-F238E27FC236}">
                <a16:creationId xmlns:a16="http://schemas.microsoft.com/office/drawing/2014/main" id="{296855FF-E897-2905-422B-A9D7DBE7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78" r="36927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40E01-47C6-5C42-8FFE-46DFBB7C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DD7A8-EDE7-57B2-85D6-5970E28D1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businesses struggle to: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personalized product recommendations.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seasonal trends for inventory and marketing.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demographic-driven shopping behavior.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data from different sources for actionable insights.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5642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49A4CB-28E7-D7A1-8FAD-A3EF1B4FF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6942B-9FA0-EE26-FB73-F7801585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A4F13-9365-D80C-B8BB-A43C00FE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addresses these challenges by:</a:t>
            </a:r>
          </a:p>
          <a:p>
            <a:pPr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collaborative filtering to offer tailored product suggestions.</a:t>
            </a:r>
          </a:p>
          <a:p>
            <a:pPr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Forecasting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Predicting product demand based on seasonal trends.</a:t>
            </a:r>
          </a:p>
          <a:p>
            <a:pPr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Insights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Analyzing customer demographics to optimize marketing and inventory.</a:t>
            </a:r>
          </a:p>
          <a:p>
            <a:pPr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Merging and cleaning data from various sources for unified insights.</a:t>
            </a:r>
          </a:p>
          <a:p>
            <a:pPr>
              <a:buFont typeface="+mj-lt"/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Visualizing data using R Studio for real-time decision-making.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40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B2532-E401-7E76-E352-D38239C4C74A}"/>
              </a:ext>
            </a:extLst>
          </p:cNvPr>
          <p:cNvSpPr txBox="1"/>
          <p:nvPr/>
        </p:nvSpPr>
        <p:spPr>
          <a:xfrm>
            <a:off x="858692" y="2405894"/>
            <a:ext cx="3986392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Steps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shopping behavior and trends datasets.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(e.g., using imputation).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new features (e.g., "Product Features" from category, color, size, and season).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packages: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manipulation and cleaning.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290E5F0C-0811-3AB7-6D44-460B4FC8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Highlights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A324328-45CA-376E-6D0A-718708BE1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66547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535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Shopping Behavior Analysis</vt:lpstr>
      <vt:lpstr>PowerPoint Presentation</vt:lpstr>
      <vt:lpstr>Table of Contents</vt:lpstr>
      <vt:lpstr>Introduction</vt:lpstr>
      <vt:lpstr>Dataset Overview</vt:lpstr>
      <vt:lpstr>Problem</vt:lpstr>
      <vt:lpstr>Solution</vt:lpstr>
      <vt:lpstr>Data Preparation</vt:lpstr>
      <vt:lpstr>Analysis Highlights</vt:lpstr>
      <vt:lpstr>Model Implementation</vt:lpstr>
      <vt:lpstr>Visualization Examples</vt:lpstr>
      <vt:lpstr>Key Insights</vt:lpstr>
      <vt:lpstr>Business Applications</vt:lpstr>
      <vt:lpstr>Conclusion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SAI KRISHNA POLOJU</dc:creator>
  <cp:keywords/>
  <dc:description>generated using python-pptx</dc:description>
  <cp:lastModifiedBy>SAI KRISHNA POLOJU</cp:lastModifiedBy>
  <cp:revision>3</cp:revision>
  <dcterms:created xsi:type="dcterms:W3CDTF">2013-01-27T09:14:16Z</dcterms:created>
  <dcterms:modified xsi:type="dcterms:W3CDTF">2024-12-09T01:04:55Z</dcterms:modified>
  <cp:category/>
</cp:coreProperties>
</file>