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27"/>
  </p:normalViewPr>
  <p:slideViewPr>
    <p:cSldViewPr snapToGrid="0" snapToObjects="1">
      <p:cViewPr>
        <p:scale>
          <a:sx n="94" d="100"/>
          <a:sy n="94"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A1984-53B1-6E4D-8687-04CF1BC0738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E2378B7-B19B-F94D-B257-4F218C679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AE6549E-39BA-2A4B-9A8E-75234BC5278D}"/>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116FB688-2062-9440-ACE2-3E0FED66BAD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2FF720-61B2-E441-BC01-D7CB2C679F93}"/>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323121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595B50-6EEF-1B4B-9CBC-F89A65BBCFD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0A70145-29C4-3E48-BD03-D201156DBE4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946B67-B9A5-614E-87ED-D0985C3D0078}"/>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7081E8B9-40C9-D84D-9FF0-C112CBB580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2D8CC0-1044-CB41-8F15-CF70398F49FE}"/>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109365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818E1FF-9BCD-3747-B3C3-BE43C86660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1B5977A-42EB-CD42-B0F4-1D00BBFEAA0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4D0BC1-C83A-2E4F-85EE-260A0A926FC4}"/>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86446A05-DC80-3D42-9510-17D2BF9851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4F053D-C968-B34C-AFCF-2FA9B9292A74}"/>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304152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D43FC6-3339-FF48-B10F-293F90A50C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C70D5ED-4352-684D-AAF0-00475873C5E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032A95-6B24-C84C-B9F2-345FF86DE778}"/>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6675A2FA-FD7B-6245-A48C-BC0F531872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1A6C34-5C75-5E44-8C74-BC9E2B2EBD1D}"/>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373414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DE375E-F9DF-6644-B3D5-31C52ECA630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3FFFF01-7FE2-BA41-AD3F-2E19AC5DC0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DF48124-7FCB-7940-B13E-360CAA976CDB}"/>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329B2991-BB45-0C4D-86FA-863867B047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3B8F7D-CA31-304C-9A23-0BB16128A678}"/>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298188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D4660-FEFF-4146-ABA6-5A06E2296DC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E7FF929-E971-0A4F-86EE-25345AB1F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538016E-B130-E34F-92B9-D394191B4D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CDDF91D-1C7E-374B-AE24-18A4E4D626FF}"/>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6" name="Espace réservé du pied de page 5">
            <a:extLst>
              <a:ext uri="{FF2B5EF4-FFF2-40B4-BE49-F238E27FC236}">
                <a16:creationId xmlns:a16="http://schemas.microsoft.com/office/drawing/2014/main" id="{919E5DDE-4182-E04E-B639-F8E75BD15F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9FCFE9-C005-7147-B053-88A61EC8B041}"/>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131511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AD2616-8FD0-C94D-B122-9E86C7FB286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A03E990-C089-8046-904B-505148577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68042EB-1EF4-724E-8731-D29E0B57066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BBD11E-2294-AA4D-BE45-3B2024F55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0F44A47-936D-CF43-96BD-CEA18BB006C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4E0FE37-B9B6-7D42-A694-C9EDAA27BC97}"/>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8" name="Espace réservé du pied de page 7">
            <a:extLst>
              <a:ext uri="{FF2B5EF4-FFF2-40B4-BE49-F238E27FC236}">
                <a16:creationId xmlns:a16="http://schemas.microsoft.com/office/drawing/2014/main" id="{9CB380C6-C215-3249-9FF0-2A9F6D5D99E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B3F969E-9FEE-BF4D-842C-0A760CEB3C08}"/>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79908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CA1D7B-86FB-5849-BFBB-4D802FC26AF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34E4081-B2F3-A642-B2CF-1AE8CFA0C5F3}"/>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4" name="Espace réservé du pied de page 3">
            <a:extLst>
              <a:ext uri="{FF2B5EF4-FFF2-40B4-BE49-F238E27FC236}">
                <a16:creationId xmlns:a16="http://schemas.microsoft.com/office/drawing/2014/main" id="{93AEA64E-221F-074F-A25A-1F7277C10D6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78D90CF-11A4-3C4E-A3E8-026AA4E5143F}"/>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101986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276162F-8C2A-654D-AB73-AF0E67439CC8}"/>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3" name="Espace réservé du pied de page 2">
            <a:extLst>
              <a:ext uri="{FF2B5EF4-FFF2-40B4-BE49-F238E27FC236}">
                <a16:creationId xmlns:a16="http://schemas.microsoft.com/office/drawing/2014/main" id="{126A6D45-8F53-C344-8C8C-E4EA174944F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210341B-E14F-3842-A8E9-B1DEEA91539E}"/>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81119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4B8FA-ABBF-8143-9853-B40C541B464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5946255-1D22-C04A-9F90-BB12A9CF89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46CD7B6-C95A-6C41-93E1-9F1C0C792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9CE5F3B-2ECE-194E-837C-EDC4842E8A19}"/>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6" name="Espace réservé du pied de page 5">
            <a:extLst>
              <a:ext uri="{FF2B5EF4-FFF2-40B4-BE49-F238E27FC236}">
                <a16:creationId xmlns:a16="http://schemas.microsoft.com/office/drawing/2014/main" id="{A1370B03-8688-534F-9740-D514C922479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24E1DD-9164-A847-BCBF-A93D4452B04C}"/>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186399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834AA4-CE99-4943-BF83-217C8E5103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6B0EFC7-56F9-0646-AC10-82D48E610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7AA90F7-14DD-B14F-A972-120B56C50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E5BA578-030D-2A4D-B18D-8F316871512A}"/>
              </a:ext>
            </a:extLst>
          </p:cNvPr>
          <p:cNvSpPr>
            <a:spLocks noGrp="1"/>
          </p:cNvSpPr>
          <p:nvPr>
            <p:ph type="dt" sz="half" idx="10"/>
          </p:nvPr>
        </p:nvSpPr>
        <p:spPr/>
        <p:txBody>
          <a:bodyPr/>
          <a:lstStyle/>
          <a:p>
            <a:fld id="{517DB6EA-6C98-B945-8CCB-75AEE2D13526}" type="datetimeFigureOut">
              <a:rPr lang="fr-FR" smtClean="0"/>
              <a:t>28/10/2021</a:t>
            </a:fld>
            <a:endParaRPr lang="fr-FR"/>
          </a:p>
        </p:txBody>
      </p:sp>
      <p:sp>
        <p:nvSpPr>
          <p:cNvPr id="6" name="Espace réservé du pied de page 5">
            <a:extLst>
              <a:ext uri="{FF2B5EF4-FFF2-40B4-BE49-F238E27FC236}">
                <a16:creationId xmlns:a16="http://schemas.microsoft.com/office/drawing/2014/main" id="{8163AFE0-F834-2D47-854F-A55BC99612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29BA86F-6E29-7F47-BE4A-573DCC077055}"/>
              </a:ext>
            </a:extLst>
          </p:cNvPr>
          <p:cNvSpPr>
            <a:spLocks noGrp="1"/>
          </p:cNvSpPr>
          <p:nvPr>
            <p:ph type="sldNum" sz="quarter" idx="12"/>
          </p:nvPr>
        </p:nvSpPr>
        <p:spPr/>
        <p:txBody>
          <a:bodyPr/>
          <a:lstStyle/>
          <a:p>
            <a:fld id="{97E6AFCF-4048-964B-87C9-488C99828635}" type="slidenum">
              <a:rPr lang="fr-FR" smtClean="0"/>
              <a:t>‹N°›</a:t>
            </a:fld>
            <a:endParaRPr lang="fr-FR"/>
          </a:p>
        </p:txBody>
      </p:sp>
    </p:spTree>
    <p:extLst>
      <p:ext uri="{BB962C8B-B14F-4D97-AF65-F5344CB8AC3E}">
        <p14:creationId xmlns:p14="http://schemas.microsoft.com/office/powerpoint/2010/main" val="368369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E348C8D-BB69-7F43-BB05-2A23C5F3B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B67C3DA-8115-4740-85BB-91926E537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01DE07-EA49-C24E-A37F-45C4E08CA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DB6EA-6C98-B945-8CCB-75AEE2D13526}"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2E2C6B52-88D7-3745-8506-0F0F077FB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47F887F-57BC-844A-80D5-21FE79AE8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6AFCF-4048-964B-87C9-488C99828635}" type="slidenum">
              <a:rPr lang="fr-FR" smtClean="0"/>
              <a:t>‹N°›</a:t>
            </a:fld>
            <a:endParaRPr lang="fr-FR"/>
          </a:p>
        </p:txBody>
      </p:sp>
    </p:spTree>
    <p:extLst>
      <p:ext uri="{BB962C8B-B14F-4D97-AF65-F5344CB8AC3E}">
        <p14:creationId xmlns:p14="http://schemas.microsoft.com/office/powerpoint/2010/main" val="311143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40D1A-1C7A-5C42-B797-53D8DF53371D}"/>
              </a:ext>
            </a:extLst>
          </p:cNvPr>
          <p:cNvSpPr>
            <a:spLocks noGrp="1"/>
          </p:cNvSpPr>
          <p:nvPr>
            <p:ph type="ctrTitle"/>
          </p:nvPr>
        </p:nvSpPr>
        <p:spPr/>
        <p:txBody>
          <a:bodyPr/>
          <a:lstStyle/>
          <a:p>
            <a:r>
              <a:rPr lang="fr-FR" dirty="0">
                <a:solidFill>
                  <a:srgbClr val="0065FC"/>
                </a:solidFill>
                <a:latin typeface="Raleway" pitchFamily="2" charset="77"/>
              </a:rPr>
              <a:t>Présentation</a:t>
            </a:r>
          </a:p>
        </p:txBody>
      </p:sp>
      <p:sp>
        <p:nvSpPr>
          <p:cNvPr id="3" name="Sous-titre 2">
            <a:extLst>
              <a:ext uri="{FF2B5EF4-FFF2-40B4-BE49-F238E27FC236}">
                <a16:creationId xmlns:a16="http://schemas.microsoft.com/office/drawing/2014/main" id="{0BE53607-8842-BE4B-B9F0-9AADA1CA1A3E}"/>
              </a:ext>
            </a:extLst>
          </p:cNvPr>
          <p:cNvSpPr>
            <a:spLocks noGrp="1"/>
          </p:cNvSpPr>
          <p:nvPr>
            <p:ph type="subTitle" idx="1"/>
          </p:nvPr>
        </p:nvSpPr>
        <p:spPr/>
        <p:txBody>
          <a:bodyPr/>
          <a:lstStyle/>
          <a:p>
            <a:r>
              <a:rPr lang="fr-FR" dirty="0">
                <a:solidFill>
                  <a:srgbClr val="0065FC"/>
                </a:solidFill>
                <a:latin typeface="Raleway" pitchFamily="2" charset="77"/>
              </a:rPr>
              <a:t>Intégration d’une maquette</a:t>
            </a:r>
          </a:p>
        </p:txBody>
      </p:sp>
      <p:pic>
        <p:nvPicPr>
          <p:cNvPr id="5" name="Image 4">
            <a:extLst>
              <a:ext uri="{FF2B5EF4-FFF2-40B4-BE49-F238E27FC236}">
                <a16:creationId xmlns:a16="http://schemas.microsoft.com/office/drawing/2014/main" id="{2D1521BA-18E9-2C41-8A12-0F81C95BD015}"/>
              </a:ext>
            </a:extLst>
          </p:cNvPr>
          <p:cNvPicPr>
            <a:picLocks noChangeAspect="1"/>
          </p:cNvPicPr>
          <p:nvPr/>
        </p:nvPicPr>
        <p:blipFill>
          <a:blip r:embed="rId2"/>
          <a:stretch>
            <a:fillRect/>
          </a:stretch>
        </p:blipFill>
        <p:spPr>
          <a:xfrm>
            <a:off x="4413125" y="397565"/>
            <a:ext cx="3365750" cy="1918598"/>
          </a:xfrm>
          <a:prstGeom prst="rect">
            <a:avLst/>
          </a:prstGeom>
        </p:spPr>
      </p:pic>
    </p:spTree>
    <p:extLst>
      <p:ext uri="{BB962C8B-B14F-4D97-AF65-F5344CB8AC3E}">
        <p14:creationId xmlns:p14="http://schemas.microsoft.com/office/powerpoint/2010/main" val="220535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3FF7005-4D12-2E49-8C08-A21419367359}"/>
              </a:ext>
            </a:extLst>
          </p:cNvPr>
          <p:cNvPicPr>
            <a:picLocks noGrp="1" noChangeAspect="1"/>
          </p:cNvPicPr>
          <p:nvPr>
            <p:ph idx="1"/>
          </p:nvPr>
        </p:nvPicPr>
        <p:blipFill>
          <a:blip r:embed="rId2"/>
          <a:stretch>
            <a:fillRect/>
          </a:stretch>
        </p:blipFill>
        <p:spPr>
          <a:xfrm>
            <a:off x="0" y="0"/>
            <a:ext cx="12191999" cy="6858000"/>
          </a:xfrm>
        </p:spPr>
      </p:pic>
      <p:sp>
        <p:nvSpPr>
          <p:cNvPr id="2" name="Titre 1">
            <a:extLst>
              <a:ext uri="{FF2B5EF4-FFF2-40B4-BE49-F238E27FC236}">
                <a16:creationId xmlns:a16="http://schemas.microsoft.com/office/drawing/2014/main" id="{684F8795-851E-D549-A006-247F9A459D34}"/>
              </a:ext>
            </a:extLst>
          </p:cNvPr>
          <p:cNvSpPr>
            <a:spLocks noGrp="1"/>
          </p:cNvSpPr>
          <p:nvPr>
            <p:ph type="title"/>
          </p:nvPr>
        </p:nvSpPr>
        <p:spPr>
          <a:xfrm>
            <a:off x="838200" y="0"/>
            <a:ext cx="10515600" cy="1296538"/>
          </a:xfrm>
        </p:spPr>
        <p:txBody>
          <a:bodyPr/>
          <a:lstStyle/>
          <a:p>
            <a:pPr algn="ctr"/>
            <a:r>
              <a:rPr lang="fr-FR" dirty="0">
                <a:solidFill>
                  <a:schemeClr val="bg1"/>
                </a:solidFill>
              </a:rPr>
              <a:t>C’est déjà finis !</a:t>
            </a:r>
          </a:p>
        </p:txBody>
      </p:sp>
    </p:spTree>
    <p:extLst>
      <p:ext uri="{BB962C8B-B14F-4D97-AF65-F5344CB8AC3E}">
        <p14:creationId xmlns:p14="http://schemas.microsoft.com/office/powerpoint/2010/main" val="26086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CAD64E-1526-E34E-A127-92953D4870BC}"/>
              </a:ext>
            </a:extLst>
          </p:cNvPr>
          <p:cNvSpPr>
            <a:spLocks noGrp="1"/>
          </p:cNvSpPr>
          <p:nvPr>
            <p:ph type="title"/>
          </p:nvPr>
        </p:nvSpPr>
        <p:spPr/>
        <p:txBody>
          <a:bodyPr/>
          <a:lstStyle/>
          <a:p>
            <a:pPr algn="ctr"/>
            <a:r>
              <a:rPr lang="fr-FR" dirty="0">
                <a:solidFill>
                  <a:srgbClr val="0065FC"/>
                </a:solidFill>
                <a:latin typeface="Raleway" pitchFamily="2" charset="77"/>
              </a:rPr>
              <a:t>Sommaire :</a:t>
            </a:r>
          </a:p>
        </p:txBody>
      </p:sp>
      <p:sp>
        <p:nvSpPr>
          <p:cNvPr id="3" name="Espace réservé du contenu 2">
            <a:extLst>
              <a:ext uri="{FF2B5EF4-FFF2-40B4-BE49-F238E27FC236}">
                <a16:creationId xmlns:a16="http://schemas.microsoft.com/office/drawing/2014/main" id="{F7A5A929-A3CD-2D4E-A4AF-4DC1625C4EFF}"/>
              </a:ext>
            </a:extLst>
          </p:cNvPr>
          <p:cNvSpPr>
            <a:spLocks noGrp="1"/>
          </p:cNvSpPr>
          <p:nvPr>
            <p:ph idx="1"/>
          </p:nvPr>
        </p:nvSpPr>
        <p:spPr/>
        <p:txBody>
          <a:bodyPr/>
          <a:lstStyle/>
          <a:p>
            <a:pPr algn="ctr"/>
            <a:r>
              <a:rPr lang="fr-FR" dirty="0">
                <a:solidFill>
                  <a:srgbClr val="0065FC"/>
                </a:solidFill>
                <a:latin typeface="Raleway" pitchFamily="2" charset="77"/>
              </a:rPr>
              <a:t>Contexte du projet</a:t>
            </a:r>
          </a:p>
          <a:p>
            <a:pPr algn="ctr"/>
            <a:r>
              <a:rPr lang="fr-FR" dirty="0">
                <a:solidFill>
                  <a:srgbClr val="0065FC"/>
                </a:solidFill>
                <a:latin typeface="Raleway" pitchFamily="2" charset="77"/>
              </a:rPr>
              <a:t>Rendu visuel</a:t>
            </a:r>
          </a:p>
          <a:p>
            <a:pPr algn="ctr"/>
            <a:r>
              <a:rPr lang="fr-FR" dirty="0">
                <a:solidFill>
                  <a:srgbClr val="0065FC"/>
                </a:solidFill>
                <a:latin typeface="Raleway" pitchFamily="2" charset="77"/>
              </a:rPr>
              <a:t>Le Code</a:t>
            </a:r>
          </a:p>
          <a:p>
            <a:pPr algn="ctr"/>
            <a:endParaRPr lang="fr-FR" dirty="0"/>
          </a:p>
        </p:txBody>
      </p:sp>
      <p:sp>
        <p:nvSpPr>
          <p:cNvPr id="4" name="Rectangle 3">
            <a:extLst>
              <a:ext uri="{FF2B5EF4-FFF2-40B4-BE49-F238E27FC236}">
                <a16:creationId xmlns:a16="http://schemas.microsoft.com/office/drawing/2014/main" id="{69B21C2A-C66C-9945-9ADE-C14B8F5465B7}"/>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40467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C9B24-3953-ED45-A540-4524C241E036}"/>
              </a:ext>
            </a:extLst>
          </p:cNvPr>
          <p:cNvSpPr>
            <a:spLocks noGrp="1"/>
          </p:cNvSpPr>
          <p:nvPr>
            <p:ph type="title"/>
          </p:nvPr>
        </p:nvSpPr>
        <p:spPr/>
        <p:txBody>
          <a:bodyPr/>
          <a:lstStyle/>
          <a:p>
            <a:pPr algn="ctr"/>
            <a:r>
              <a:rPr lang="fr-FR" dirty="0">
                <a:solidFill>
                  <a:srgbClr val="0065FC"/>
                </a:solidFill>
                <a:latin typeface="Raleway" pitchFamily="2" charset="77"/>
              </a:rPr>
              <a:t>Présentation :</a:t>
            </a:r>
          </a:p>
        </p:txBody>
      </p:sp>
      <p:sp>
        <p:nvSpPr>
          <p:cNvPr id="3" name="Espace réservé du contenu 2">
            <a:extLst>
              <a:ext uri="{FF2B5EF4-FFF2-40B4-BE49-F238E27FC236}">
                <a16:creationId xmlns:a16="http://schemas.microsoft.com/office/drawing/2014/main" id="{52AE27BC-267F-4440-9555-28C6EA771085}"/>
              </a:ext>
            </a:extLst>
          </p:cNvPr>
          <p:cNvSpPr>
            <a:spLocks noGrp="1"/>
          </p:cNvSpPr>
          <p:nvPr>
            <p:ph idx="1"/>
          </p:nvPr>
        </p:nvSpPr>
        <p:spPr/>
        <p:txBody>
          <a:bodyPr/>
          <a:lstStyle/>
          <a:p>
            <a:pPr marL="2286000" lvl="5" indent="0">
              <a:buNone/>
            </a:pPr>
            <a:r>
              <a:rPr lang="fr-FR" dirty="0">
                <a:solidFill>
                  <a:srgbClr val="0065FC"/>
                </a:solidFill>
                <a:latin typeface="Raleway" pitchFamily="2" charset="77"/>
              </a:rPr>
              <a:t>En tant que nouveau stagiaire j’ai été chargé de créer un nouveau design de site pour </a:t>
            </a:r>
            <a:r>
              <a:rPr lang="fr-FR" dirty="0" err="1">
                <a:solidFill>
                  <a:srgbClr val="0065FC"/>
                </a:solidFill>
                <a:latin typeface="Raleway" pitchFamily="2" charset="77"/>
              </a:rPr>
              <a:t>Booky</a:t>
            </a:r>
            <a:r>
              <a:rPr lang="fr-FR" dirty="0">
                <a:solidFill>
                  <a:srgbClr val="0065FC"/>
                </a:solidFill>
                <a:latin typeface="Raleway" pitchFamily="2" charset="77"/>
              </a:rPr>
              <a:t> une petite entreprise proposant un outil de planification de vacances. Son site permet aux usagers de trouver des hébergements et des activités dans la ville de leur choix. Les hébergements peuvent également être filtrés par thématique, par exemple leur budget ou leur ambiance.</a:t>
            </a:r>
          </a:p>
        </p:txBody>
      </p:sp>
      <p:sp>
        <p:nvSpPr>
          <p:cNvPr id="6" name="Rectangle 5">
            <a:extLst>
              <a:ext uri="{FF2B5EF4-FFF2-40B4-BE49-F238E27FC236}">
                <a16:creationId xmlns:a16="http://schemas.microsoft.com/office/drawing/2014/main" id="{47A5E516-CBCD-9A49-96CB-95D3832042DD}"/>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Tree>
    <p:extLst>
      <p:ext uri="{BB962C8B-B14F-4D97-AF65-F5344CB8AC3E}">
        <p14:creationId xmlns:p14="http://schemas.microsoft.com/office/powerpoint/2010/main" val="349394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664FF7-DF3D-8C4F-B024-A7ACE154F1E4}"/>
              </a:ext>
            </a:extLst>
          </p:cNvPr>
          <p:cNvSpPr>
            <a:spLocks noGrp="1"/>
          </p:cNvSpPr>
          <p:nvPr>
            <p:ph type="title"/>
          </p:nvPr>
        </p:nvSpPr>
        <p:spPr/>
        <p:txBody>
          <a:bodyPr/>
          <a:lstStyle/>
          <a:p>
            <a:pPr algn="ctr"/>
            <a:r>
              <a:rPr lang="fr-FR" dirty="0"/>
              <a:t>		</a:t>
            </a:r>
            <a:r>
              <a:rPr lang="fr-FR" dirty="0">
                <a:solidFill>
                  <a:srgbClr val="0065FC"/>
                </a:solidFill>
              </a:rPr>
              <a:t>Rendu visuel du site en desktop :</a:t>
            </a:r>
            <a:r>
              <a:rPr lang="fr-FR" dirty="0"/>
              <a:t>		</a:t>
            </a:r>
          </a:p>
        </p:txBody>
      </p:sp>
      <p:sp>
        <p:nvSpPr>
          <p:cNvPr id="4" name="Rectangle 3">
            <a:extLst>
              <a:ext uri="{FF2B5EF4-FFF2-40B4-BE49-F238E27FC236}">
                <a16:creationId xmlns:a16="http://schemas.microsoft.com/office/drawing/2014/main" id="{A159B668-BEDB-1C40-9C33-5D11A7FAA6D0}"/>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
        <p:nvSpPr>
          <p:cNvPr id="10" name="Espace réservé du contenu 9">
            <a:extLst>
              <a:ext uri="{FF2B5EF4-FFF2-40B4-BE49-F238E27FC236}">
                <a16:creationId xmlns:a16="http://schemas.microsoft.com/office/drawing/2014/main" id="{3535D822-121A-7C4E-9313-26E00CFA6446}"/>
              </a:ext>
            </a:extLst>
          </p:cNvPr>
          <p:cNvSpPr>
            <a:spLocks noGrp="1"/>
          </p:cNvSpPr>
          <p:nvPr>
            <p:ph idx="1"/>
          </p:nvPr>
        </p:nvSpPr>
        <p:spPr/>
        <p:txBody>
          <a:bodyPr/>
          <a:lstStyle/>
          <a:p>
            <a:pPr lvl="5"/>
            <a:r>
              <a:rPr lang="fr-FR" dirty="0">
                <a:solidFill>
                  <a:srgbClr val="0065FC"/>
                </a:solidFill>
                <a:latin typeface="Raleway" pitchFamily="2" charset="77"/>
              </a:rPr>
              <a:t>Présentation en direct</a:t>
            </a:r>
          </a:p>
        </p:txBody>
      </p:sp>
    </p:spTree>
    <p:extLst>
      <p:ext uri="{BB962C8B-B14F-4D97-AF65-F5344CB8AC3E}">
        <p14:creationId xmlns:p14="http://schemas.microsoft.com/office/powerpoint/2010/main" val="92533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93969-DFC8-064D-9098-089C00BA2361}"/>
              </a:ext>
            </a:extLst>
          </p:cNvPr>
          <p:cNvSpPr>
            <a:spLocks noGrp="1"/>
          </p:cNvSpPr>
          <p:nvPr>
            <p:ph type="title"/>
          </p:nvPr>
        </p:nvSpPr>
        <p:spPr/>
        <p:txBody>
          <a:bodyPr/>
          <a:lstStyle/>
          <a:p>
            <a:pPr algn="ctr"/>
            <a:r>
              <a:rPr lang="fr-FR" dirty="0">
                <a:solidFill>
                  <a:srgbClr val="0065FC"/>
                </a:solidFill>
              </a:rPr>
              <a:t>Rendu visuel du site en tablette :</a:t>
            </a:r>
          </a:p>
        </p:txBody>
      </p:sp>
      <p:sp>
        <p:nvSpPr>
          <p:cNvPr id="4" name="Rectangle 3">
            <a:extLst>
              <a:ext uri="{FF2B5EF4-FFF2-40B4-BE49-F238E27FC236}">
                <a16:creationId xmlns:a16="http://schemas.microsoft.com/office/drawing/2014/main" id="{E3DF682A-DC0B-8447-8F0F-22DEB64AE865}"/>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
        <p:nvSpPr>
          <p:cNvPr id="12" name="Espace réservé du contenu 11">
            <a:extLst>
              <a:ext uri="{FF2B5EF4-FFF2-40B4-BE49-F238E27FC236}">
                <a16:creationId xmlns:a16="http://schemas.microsoft.com/office/drawing/2014/main" id="{71B73A78-97F6-7D43-941C-084829C78042}"/>
              </a:ext>
            </a:extLst>
          </p:cNvPr>
          <p:cNvSpPr>
            <a:spLocks noGrp="1"/>
          </p:cNvSpPr>
          <p:nvPr>
            <p:ph idx="1"/>
          </p:nvPr>
        </p:nvSpPr>
        <p:spPr/>
        <p:txBody>
          <a:bodyPr/>
          <a:lstStyle/>
          <a:p>
            <a:pPr lvl="8"/>
            <a:r>
              <a:rPr lang="fr-FR" dirty="0">
                <a:solidFill>
                  <a:srgbClr val="0065FC"/>
                </a:solidFill>
                <a:latin typeface="Raleway" pitchFamily="2" charset="77"/>
              </a:rPr>
              <a:t>Présentation en direct</a:t>
            </a:r>
          </a:p>
          <a:p>
            <a:endParaRPr lang="fr-FR" dirty="0"/>
          </a:p>
        </p:txBody>
      </p:sp>
    </p:spTree>
    <p:extLst>
      <p:ext uri="{BB962C8B-B14F-4D97-AF65-F5344CB8AC3E}">
        <p14:creationId xmlns:p14="http://schemas.microsoft.com/office/powerpoint/2010/main" val="198085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0EB4B-E713-B845-B76F-2D4CC9064FD1}"/>
              </a:ext>
            </a:extLst>
          </p:cNvPr>
          <p:cNvSpPr>
            <a:spLocks noGrp="1"/>
          </p:cNvSpPr>
          <p:nvPr>
            <p:ph type="title"/>
          </p:nvPr>
        </p:nvSpPr>
        <p:spPr/>
        <p:txBody>
          <a:bodyPr/>
          <a:lstStyle/>
          <a:p>
            <a:pPr algn="ctr"/>
            <a:r>
              <a:rPr lang="fr-FR" dirty="0">
                <a:solidFill>
                  <a:srgbClr val="0065FC"/>
                </a:solidFill>
                <a:latin typeface="Raleway" pitchFamily="2" charset="77"/>
              </a:rPr>
              <a:t>Rendu visuel du site en mobile :</a:t>
            </a:r>
          </a:p>
        </p:txBody>
      </p:sp>
      <p:sp>
        <p:nvSpPr>
          <p:cNvPr id="3" name="Espace réservé du contenu 2">
            <a:extLst>
              <a:ext uri="{FF2B5EF4-FFF2-40B4-BE49-F238E27FC236}">
                <a16:creationId xmlns:a16="http://schemas.microsoft.com/office/drawing/2014/main" id="{41BC34E1-4A1F-AF42-87F3-F2D75389615B}"/>
              </a:ext>
            </a:extLst>
          </p:cNvPr>
          <p:cNvSpPr>
            <a:spLocks noGrp="1"/>
          </p:cNvSpPr>
          <p:nvPr>
            <p:ph idx="1"/>
          </p:nvPr>
        </p:nvSpPr>
        <p:spPr/>
        <p:txBody>
          <a:bodyPr/>
          <a:lstStyle/>
          <a:p>
            <a:pPr lvl="8"/>
            <a:r>
              <a:rPr lang="fr-FR" dirty="0">
                <a:solidFill>
                  <a:srgbClr val="0065FC"/>
                </a:solidFill>
                <a:latin typeface="Raleway" pitchFamily="2" charset="77"/>
              </a:rPr>
              <a:t>Présentation en direct</a:t>
            </a:r>
          </a:p>
          <a:p>
            <a:pPr lvl="8"/>
            <a:endParaRPr lang="fr-FR" dirty="0"/>
          </a:p>
        </p:txBody>
      </p:sp>
      <p:sp>
        <p:nvSpPr>
          <p:cNvPr id="4" name="Rectangle 3">
            <a:extLst>
              <a:ext uri="{FF2B5EF4-FFF2-40B4-BE49-F238E27FC236}">
                <a16:creationId xmlns:a16="http://schemas.microsoft.com/office/drawing/2014/main" id="{850DC76B-8792-6C49-AF7D-CE376AC8F5E6}"/>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Tree>
    <p:extLst>
      <p:ext uri="{BB962C8B-B14F-4D97-AF65-F5344CB8AC3E}">
        <p14:creationId xmlns:p14="http://schemas.microsoft.com/office/powerpoint/2010/main" val="326075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FA59E-7D26-334A-AFCA-DBE47A958522}"/>
              </a:ext>
            </a:extLst>
          </p:cNvPr>
          <p:cNvSpPr>
            <a:spLocks noGrp="1"/>
          </p:cNvSpPr>
          <p:nvPr>
            <p:ph type="title"/>
          </p:nvPr>
        </p:nvSpPr>
        <p:spPr/>
        <p:txBody>
          <a:bodyPr/>
          <a:lstStyle/>
          <a:p>
            <a:pPr algn="ctr"/>
            <a:r>
              <a:rPr lang="fr-FR" dirty="0">
                <a:solidFill>
                  <a:srgbClr val="0065FC"/>
                </a:solidFill>
                <a:latin typeface="Raleway" pitchFamily="2" charset="77"/>
              </a:rPr>
              <a:t>Présentation du code :</a:t>
            </a:r>
          </a:p>
        </p:txBody>
      </p:sp>
      <p:sp>
        <p:nvSpPr>
          <p:cNvPr id="3" name="Espace réservé du contenu 2">
            <a:extLst>
              <a:ext uri="{FF2B5EF4-FFF2-40B4-BE49-F238E27FC236}">
                <a16:creationId xmlns:a16="http://schemas.microsoft.com/office/drawing/2014/main" id="{6F77C962-174F-F847-8D25-3861553A8CD3}"/>
              </a:ext>
            </a:extLst>
          </p:cNvPr>
          <p:cNvSpPr>
            <a:spLocks noGrp="1"/>
          </p:cNvSpPr>
          <p:nvPr>
            <p:ph idx="1"/>
          </p:nvPr>
        </p:nvSpPr>
        <p:spPr/>
        <p:txBody>
          <a:bodyPr/>
          <a:lstStyle/>
          <a:p>
            <a:pPr lvl="7"/>
            <a:r>
              <a:rPr lang="fr-FR" dirty="0">
                <a:solidFill>
                  <a:srgbClr val="0065FC"/>
                </a:solidFill>
                <a:latin typeface="Raleway" pitchFamily="2" charset="77"/>
              </a:rPr>
              <a:t>HTML  Présentation en direct</a:t>
            </a:r>
          </a:p>
          <a:p>
            <a:pPr lvl="7"/>
            <a:endParaRPr lang="fr-FR" dirty="0">
              <a:solidFill>
                <a:srgbClr val="0065FC"/>
              </a:solidFill>
              <a:latin typeface="Raleway" pitchFamily="2" charset="77"/>
            </a:endParaRPr>
          </a:p>
          <a:p>
            <a:pPr lvl="7"/>
            <a:r>
              <a:rPr lang="fr-FR" dirty="0">
                <a:solidFill>
                  <a:srgbClr val="0065FC"/>
                </a:solidFill>
                <a:latin typeface="Raleway" pitchFamily="2" charset="77"/>
              </a:rPr>
              <a:t>CSS     Présentation en direct</a:t>
            </a:r>
          </a:p>
          <a:p>
            <a:pPr lvl="7"/>
            <a:endParaRPr lang="fr-FR" dirty="0">
              <a:solidFill>
                <a:srgbClr val="0065FC"/>
              </a:solidFill>
              <a:latin typeface="Raleway" pitchFamily="2" charset="77"/>
            </a:endParaRPr>
          </a:p>
          <a:p>
            <a:pPr lvl="7"/>
            <a:endParaRPr lang="fr-FR" dirty="0"/>
          </a:p>
        </p:txBody>
      </p:sp>
      <p:sp>
        <p:nvSpPr>
          <p:cNvPr id="4" name="Rectangle 3">
            <a:extLst>
              <a:ext uri="{FF2B5EF4-FFF2-40B4-BE49-F238E27FC236}">
                <a16:creationId xmlns:a16="http://schemas.microsoft.com/office/drawing/2014/main" id="{C74D9224-4F3C-3A46-89CA-FA663103FECF}"/>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spTree>
    <p:extLst>
      <p:ext uri="{BB962C8B-B14F-4D97-AF65-F5344CB8AC3E}">
        <p14:creationId xmlns:p14="http://schemas.microsoft.com/office/powerpoint/2010/main" val="328658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9552D8-F33E-E944-9C04-307E8BFA1052}"/>
              </a:ext>
            </a:extLst>
          </p:cNvPr>
          <p:cNvSpPr>
            <a:spLocks noGrp="1"/>
          </p:cNvSpPr>
          <p:nvPr>
            <p:ph type="title"/>
          </p:nvPr>
        </p:nvSpPr>
        <p:spPr/>
        <p:txBody>
          <a:bodyPr/>
          <a:lstStyle/>
          <a:p>
            <a:r>
              <a:rPr lang="fr-FR" dirty="0"/>
              <a:t>			</a:t>
            </a:r>
            <a:r>
              <a:rPr lang="fr-FR" dirty="0">
                <a:solidFill>
                  <a:srgbClr val="0065FC"/>
                </a:solidFill>
                <a:latin typeface="Raleway" pitchFamily="2" charset="77"/>
              </a:rPr>
              <a:t>Présentation du code :</a:t>
            </a:r>
          </a:p>
        </p:txBody>
      </p:sp>
      <p:sp>
        <p:nvSpPr>
          <p:cNvPr id="3" name="Espace réservé du contenu 2">
            <a:extLst>
              <a:ext uri="{FF2B5EF4-FFF2-40B4-BE49-F238E27FC236}">
                <a16:creationId xmlns:a16="http://schemas.microsoft.com/office/drawing/2014/main" id="{1461BAF4-1FC4-664E-BAF5-D8B7A6F797E5}"/>
              </a:ext>
            </a:extLst>
          </p:cNvPr>
          <p:cNvSpPr>
            <a:spLocks noGrp="1"/>
          </p:cNvSpPr>
          <p:nvPr>
            <p:ph idx="1"/>
          </p:nvPr>
        </p:nvSpPr>
        <p:spPr/>
        <p:txBody>
          <a:bodyPr/>
          <a:lstStyle/>
          <a:p>
            <a:pPr lvl="8"/>
            <a:r>
              <a:rPr lang="fr-FR" dirty="0">
                <a:solidFill>
                  <a:srgbClr val="0065FC"/>
                </a:solidFill>
                <a:latin typeface="Raleway" pitchFamily="2" charset="77"/>
              </a:rPr>
              <a:t>WC3  pour l’html :</a:t>
            </a:r>
          </a:p>
          <a:p>
            <a:pPr lvl="8"/>
            <a:endParaRPr lang="fr-FR" dirty="0">
              <a:solidFill>
                <a:srgbClr val="0065FC"/>
              </a:solidFill>
              <a:latin typeface="Raleway" pitchFamily="2" charset="77"/>
            </a:endParaRPr>
          </a:p>
          <a:p>
            <a:pPr lvl="8"/>
            <a:endParaRPr lang="fr-FR" dirty="0">
              <a:solidFill>
                <a:srgbClr val="0065FC"/>
              </a:solidFill>
              <a:latin typeface="Raleway" pitchFamily="2" charset="77"/>
            </a:endParaRPr>
          </a:p>
        </p:txBody>
      </p:sp>
      <p:sp>
        <p:nvSpPr>
          <p:cNvPr id="4" name="Rectangle 3">
            <a:extLst>
              <a:ext uri="{FF2B5EF4-FFF2-40B4-BE49-F238E27FC236}">
                <a16:creationId xmlns:a16="http://schemas.microsoft.com/office/drawing/2014/main" id="{0A13FB8B-4C99-524A-8B33-8455C703AFAF}"/>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pic>
        <p:nvPicPr>
          <p:cNvPr id="6" name="Image 5">
            <a:extLst>
              <a:ext uri="{FF2B5EF4-FFF2-40B4-BE49-F238E27FC236}">
                <a16:creationId xmlns:a16="http://schemas.microsoft.com/office/drawing/2014/main" id="{1B011B31-9DFE-6546-BB3E-690FD482930F}"/>
              </a:ext>
            </a:extLst>
          </p:cNvPr>
          <p:cNvPicPr>
            <a:picLocks noChangeAspect="1"/>
          </p:cNvPicPr>
          <p:nvPr/>
        </p:nvPicPr>
        <p:blipFill>
          <a:blip r:embed="rId2"/>
          <a:stretch>
            <a:fillRect/>
          </a:stretch>
        </p:blipFill>
        <p:spPr>
          <a:xfrm>
            <a:off x="2332383" y="2557670"/>
            <a:ext cx="9210260" cy="3803372"/>
          </a:xfrm>
          <a:prstGeom prst="rect">
            <a:avLst/>
          </a:prstGeom>
        </p:spPr>
      </p:pic>
    </p:spTree>
    <p:extLst>
      <p:ext uri="{BB962C8B-B14F-4D97-AF65-F5344CB8AC3E}">
        <p14:creationId xmlns:p14="http://schemas.microsoft.com/office/powerpoint/2010/main" val="65659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3D5079-7129-7B4D-9361-7C7C02358391}"/>
              </a:ext>
            </a:extLst>
          </p:cNvPr>
          <p:cNvSpPr>
            <a:spLocks noGrp="1"/>
          </p:cNvSpPr>
          <p:nvPr>
            <p:ph type="title"/>
          </p:nvPr>
        </p:nvSpPr>
        <p:spPr/>
        <p:txBody>
          <a:bodyPr/>
          <a:lstStyle/>
          <a:p>
            <a:pPr algn="ctr"/>
            <a:r>
              <a:rPr lang="fr-FR" dirty="0">
                <a:solidFill>
                  <a:srgbClr val="0065FC"/>
                </a:solidFill>
                <a:latin typeface="Raleway" pitchFamily="2" charset="77"/>
              </a:rPr>
              <a:t>Présentation du code :</a:t>
            </a:r>
            <a:endParaRPr lang="fr-FR" dirty="0"/>
          </a:p>
        </p:txBody>
      </p:sp>
      <p:sp>
        <p:nvSpPr>
          <p:cNvPr id="3" name="Espace réservé du contenu 2">
            <a:extLst>
              <a:ext uri="{FF2B5EF4-FFF2-40B4-BE49-F238E27FC236}">
                <a16:creationId xmlns:a16="http://schemas.microsoft.com/office/drawing/2014/main" id="{09871725-DDDC-0747-B976-5878EE271F3F}"/>
              </a:ext>
            </a:extLst>
          </p:cNvPr>
          <p:cNvSpPr>
            <a:spLocks noGrp="1"/>
          </p:cNvSpPr>
          <p:nvPr>
            <p:ph idx="1"/>
          </p:nvPr>
        </p:nvSpPr>
        <p:spPr/>
        <p:txBody>
          <a:bodyPr/>
          <a:lstStyle/>
          <a:p>
            <a:pPr lvl="8"/>
            <a:r>
              <a:rPr lang="fr-FR" dirty="0">
                <a:solidFill>
                  <a:srgbClr val="0065FC"/>
                </a:solidFill>
                <a:latin typeface="Raleway" pitchFamily="2" charset="77"/>
              </a:rPr>
              <a:t>WC3 pour le  CSS:</a:t>
            </a:r>
          </a:p>
          <a:p>
            <a:endParaRPr lang="fr-FR" dirty="0"/>
          </a:p>
        </p:txBody>
      </p:sp>
      <p:sp>
        <p:nvSpPr>
          <p:cNvPr id="4" name="Rectangle 3">
            <a:extLst>
              <a:ext uri="{FF2B5EF4-FFF2-40B4-BE49-F238E27FC236}">
                <a16:creationId xmlns:a16="http://schemas.microsoft.com/office/drawing/2014/main" id="{470C1115-6D1F-FD42-B4ED-344BBB49631C}"/>
              </a:ext>
            </a:extLst>
          </p:cNvPr>
          <p:cNvSpPr/>
          <p:nvPr/>
        </p:nvSpPr>
        <p:spPr>
          <a:xfrm>
            <a:off x="0" y="0"/>
            <a:ext cx="208059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65FC"/>
              </a:solidFill>
            </a:endParaRPr>
          </a:p>
        </p:txBody>
      </p:sp>
      <p:pic>
        <p:nvPicPr>
          <p:cNvPr id="6" name="Image 5">
            <a:extLst>
              <a:ext uri="{FF2B5EF4-FFF2-40B4-BE49-F238E27FC236}">
                <a16:creationId xmlns:a16="http://schemas.microsoft.com/office/drawing/2014/main" id="{C45F8A69-9879-AE49-B139-6C74B215731B}"/>
              </a:ext>
            </a:extLst>
          </p:cNvPr>
          <p:cNvPicPr>
            <a:picLocks noChangeAspect="1"/>
          </p:cNvPicPr>
          <p:nvPr/>
        </p:nvPicPr>
        <p:blipFill>
          <a:blip r:embed="rId2"/>
          <a:stretch>
            <a:fillRect/>
          </a:stretch>
        </p:blipFill>
        <p:spPr>
          <a:xfrm>
            <a:off x="2252870" y="2158997"/>
            <a:ext cx="9100930" cy="4586360"/>
          </a:xfrm>
          <a:prstGeom prst="rect">
            <a:avLst/>
          </a:prstGeom>
        </p:spPr>
      </p:pic>
    </p:spTree>
    <p:extLst>
      <p:ext uri="{BB962C8B-B14F-4D97-AF65-F5344CB8AC3E}">
        <p14:creationId xmlns:p14="http://schemas.microsoft.com/office/powerpoint/2010/main" val="39895646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149</Words>
  <Application>Microsoft Macintosh PowerPoint</Application>
  <PresentationFormat>Grand écran</PresentationFormat>
  <Paragraphs>23</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Raleway</vt:lpstr>
      <vt:lpstr>Thème Office</vt:lpstr>
      <vt:lpstr>Présentation</vt:lpstr>
      <vt:lpstr>Sommaire :</vt:lpstr>
      <vt:lpstr>Présentation :</vt:lpstr>
      <vt:lpstr>  Rendu visuel du site en desktop :  </vt:lpstr>
      <vt:lpstr>Rendu visuel du site en tablette :</vt:lpstr>
      <vt:lpstr>Rendu visuel du site en mobile :</vt:lpstr>
      <vt:lpstr>Présentation du code :</vt:lpstr>
      <vt:lpstr>   Présentation du code :</vt:lpstr>
      <vt:lpstr>Présentation du code :</vt:lpstr>
      <vt:lpstr>C’est déjà finis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dc:title>
  <dc:creator>Microsoft Office User</dc:creator>
  <cp:lastModifiedBy>Microsoft Office User</cp:lastModifiedBy>
  <cp:revision>2</cp:revision>
  <dcterms:created xsi:type="dcterms:W3CDTF">2021-10-28T07:02:35Z</dcterms:created>
  <dcterms:modified xsi:type="dcterms:W3CDTF">2021-10-28T08:03:29Z</dcterms:modified>
</cp:coreProperties>
</file>