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6DC"/>
    <a:srgbClr val="FF7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21"/>
  </p:normalViewPr>
  <p:slideViewPr>
    <p:cSldViewPr snapToGrid="0" snapToObjects="1">
      <p:cViewPr>
        <p:scale>
          <a:sx n="86" d="100"/>
          <a:sy n="86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D0543-7752-D441-8B33-E8DCB507F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OHMYFOOD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282548-58A5-204D-A638-3D77F9774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Projet 3 Animations CSS</a:t>
            </a:r>
          </a:p>
          <a:p>
            <a:endParaRPr lang="fr-FR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A079C-0548-2447-BEF9-32CA9D8D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673CA9-8DE3-0048-B178-648B3DC1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projet</a:t>
            </a:r>
          </a:p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rendu visuel</a:t>
            </a:r>
          </a:p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Code</a:t>
            </a:r>
          </a:p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5613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2992D-28B2-DB41-9F28-39AE064C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Mobile</a:t>
            </a:r>
            <a:b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</a:b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tablette</a:t>
            </a:r>
            <a:b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</a:b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desktop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E5F77-8F76-BD41-8338-5DA3776E6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897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02D7-6E0F-BD46-AC64-720E16F8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Presentation</a:t>
            </a: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779D1-40D4-F740-A803-CD6D9BBD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HTML</a:t>
            </a:r>
          </a:p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CSS</a:t>
            </a:r>
          </a:p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Sass</a:t>
            </a:r>
            <a:endParaRPr lang="fr-FR" dirty="0">
              <a:solidFill>
                <a:srgbClr val="9356DC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Keyframe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Animations</a:t>
            </a:r>
          </a:p>
        </p:txBody>
      </p:sp>
    </p:spTree>
    <p:extLst>
      <p:ext uri="{BB962C8B-B14F-4D97-AF65-F5344CB8AC3E}">
        <p14:creationId xmlns:p14="http://schemas.microsoft.com/office/powerpoint/2010/main" val="117707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8451E-ED94-D04C-A7E8-403FF850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Validateur w3c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390F04-CE4B-7245-8DCD-9EDD0FC44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11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314F3-7E0E-484A-86F3-C993E58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Validateur w3c</a:t>
            </a:r>
            <a:endParaRPr lang="fr-FR" dirty="0">
              <a:solidFill>
                <a:srgbClr val="FF79DA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286E28-4446-CD4C-9DD8-2CB74FD4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51BA-BEB1-034F-8FF3-5139FB01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2FD61-C2F6-4C49-B043-CFE9FD21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68643"/>
            <a:ext cx="9905998" cy="372255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L’approche mobile first fut très intéressante et permet de travailler le responsive avec beaucoup plus de facilite et de façon plus propre.</a:t>
            </a:r>
          </a:p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L’utilisation de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Sass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fut un vrai plaisir , plus difficile à mettre en place au début mais une fois compris très très intéressant même si toutes les fonctionnalités n’ont pas été utilisé ça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permis de le découvrir .</a:t>
            </a:r>
          </a:p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 partie animation fut très facile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mettre en place notamment grâce a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codepen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ou des sites de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css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animation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generator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</a:p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J’ai eu quelques difficulté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mettre en place l’animation du cœur car j’ai choisit d’utiliser le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svg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car après avoir utiliser les icones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fontawesomje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me suis rendu compte que ce n’était pas très propre et surtout que ca ne respectait pas a l’exactitude le design du projet.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574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16</TotalTime>
  <Words>178</Words>
  <Application>Microsoft Macintosh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Roboto Black</vt:lpstr>
      <vt:lpstr>Shrikhand</vt:lpstr>
      <vt:lpstr>Maillage</vt:lpstr>
      <vt:lpstr>OHMYFOOD</vt:lpstr>
      <vt:lpstr>SOMMAIRE :</vt:lpstr>
      <vt:lpstr>Rendu Visuel Mobile Rendu visuel tablette rendu visuel desktop</vt:lpstr>
      <vt:lpstr>Presentation Code</vt:lpstr>
      <vt:lpstr>Présentation Validateur w3c</vt:lpstr>
      <vt:lpstr>Présentation Validateur w3c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OHMYFOOD</dc:title>
  <dc:creator>Microsoft Office User</dc:creator>
  <cp:lastModifiedBy>Microsoft Office User</cp:lastModifiedBy>
  <cp:revision>2</cp:revision>
  <dcterms:created xsi:type="dcterms:W3CDTF">2021-11-25T14:04:10Z</dcterms:created>
  <dcterms:modified xsi:type="dcterms:W3CDTF">2021-11-25T14:20:45Z</dcterms:modified>
</cp:coreProperties>
</file>