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FF"/>
    <a:srgbClr val="AA61FF"/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24837"/>
            <a:ext cx="8676222" cy="1905000"/>
          </a:xfrm>
        </p:spPr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FC852-0BE2-6843-9714-5FB6721C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5031C-E182-D242-B878-4D3E9B3B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viens d’être recruté chez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Ohmyfood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en tant que développeur junior.</a:t>
            </a: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travaille sur la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premiere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version de l’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integration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de la maquette du site en mobile first suite a </a:t>
            </a:r>
            <a:r>
              <a:rPr lang="fr-FR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notre briefing.</a:t>
            </a:r>
            <a:endParaRPr lang="fr-FR" dirty="0">
              <a:solidFill>
                <a:srgbClr val="BD75FF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1600"/>
          </a:xfrm>
        </p:spPr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637D6C-A1E4-7443-B268-F5ABEAF2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6" y="2781301"/>
            <a:ext cx="4778780" cy="3124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C32BEF-D23B-7043-9D60-994EAABE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2781301"/>
            <a:ext cx="4881094" cy="3124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03B53-50A0-8949-AF19-9976973E2609}"/>
              </a:ext>
            </a:extLst>
          </p:cNvPr>
          <p:cNvSpPr txBox="1"/>
          <p:nvPr/>
        </p:nvSpPr>
        <p:spPr>
          <a:xfrm>
            <a:off x="1416676" y="6233375"/>
            <a:ext cx="34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Index.html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53003-5173-4646-B157-E75853B93AA1}"/>
              </a:ext>
            </a:extLst>
          </p:cNvPr>
          <p:cNvSpPr txBox="1"/>
          <p:nvPr/>
        </p:nvSpPr>
        <p:spPr>
          <a:xfrm>
            <a:off x="8456611" y="61722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A-la-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francaise.html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A733-556E-B645-A948-3FB9686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html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4D31BC7-3084-E743-9B70-00062F27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3606804" cy="31242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541DC5-E5CB-934C-9863-25FE084F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79" y="2514600"/>
            <a:ext cx="3606804" cy="3124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F6D67A-37C4-524D-A461-696E6683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8" y="2514600"/>
            <a:ext cx="3936641" cy="31242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431DD18-0589-6143-8EC5-587488B38C3F}"/>
              </a:ext>
            </a:extLst>
          </p:cNvPr>
          <p:cNvSpPr txBox="1"/>
          <p:nvPr/>
        </p:nvSpPr>
        <p:spPr>
          <a:xfrm>
            <a:off x="293256" y="6063734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La-note-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enchantee.html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5A9BC7-683A-2840-A060-5E002B62EA42}"/>
              </a:ext>
            </a:extLst>
          </p:cNvPr>
          <p:cNvSpPr txBox="1"/>
          <p:nvPr/>
        </p:nvSpPr>
        <p:spPr>
          <a:xfrm>
            <a:off x="4308763" y="6063734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delice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des-sens.html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7F476-C019-F643-A96E-92D3F34706F3}"/>
              </a:ext>
            </a:extLst>
          </p:cNvPr>
          <p:cNvSpPr txBox="1"/>
          <p:nvPr/>
        </p:nvSpPr>
        <p:spPr>
          <a:xfrm>
            <a:off x="8626761" y="6063734"/>
            <a:ext cx="30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La-palette-du-gout.html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CSS</a:t>
            </a:r>
            <a:endParaRPr lang="fr-FR" dirty="0">
              <a:solidFill>
                <a:srgbClr val="FF79DA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96BD6E-00E7-B54A-B416-CF901691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64" y="2667000"/>
            <a:ext cx="6317497" cy="3124200"/>
          </a:xfrm>
        </p:spPr>
      </p:pic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je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105</TotalTime>
  <Words>242</Words>
  <Application>Microsoft Macintosh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Présentation du projet</vt:lpstr>
      <vt:lpstr>Rendu Visuel Mobile Rendu visuel tablette rendu visuel desktop</vt:lpstr>
      <vt:lpstr>Presentation Code</vt:lpstr>
      <vt:lpstr>Présentation Validateur w3c :  html</vt:lpstr>
      <vt:lpstr>Présentation Validateur w3c : html </vt:lpstr>
      <vt:lpstr>Présentation Validateur w3c :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8</cp:revision>
  <dcterms:created xsi:type="dcterms:W3CDTF">2021-11-25T14:04:10Z</dcterms:created>
  <dcterms:modified xsi:type="dcterms:W3CDTF">2021-12-04T11:00:03Z</dcterms:modified>
</cp:coreProperties>
</file>