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6DC"/>
    <a:srgbClr val="FF7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21"/>
  </p:normalViewPr>
  <p:slideViewPr>
    <p:cSldViewPr snapToGrid="0" snapToObjects="1">
      <p:cViewPr>
        <p:scale>
          <a:sx n="93" d="100"/>
          <a:sy n="93" d="100"/>
        </p:scale>
        <p:origin x="7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0543-7752-D441-8B33-E8DCB507F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OHMYFOOD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282548-58A5-204D-A638-3D77F9774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Projet 3 Animations CSS</a:t>
            </a:r>
          </a:p>
          <a:p>
            <a:endParaRPr lang="fr-FR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A079C-0548-2447-BEF9-32CA9D8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73CA9-8DE3-0048-B178-648B3DC1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projet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rendu visuel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Présentation du Code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61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2992D-28B2-DB41-9F28-39AE064C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81600"/>
          </a:xfrm>
        </p:spPr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Mobile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tablette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rendu visuel desktop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E5F77-8F76-BD41-8338-5DA3776E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97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02D7-6E0F-BD46-AC64-720E16F8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Presentation</a:t>
            </a:r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779D1-40D4-F740-A803-CD6D9BBD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HTML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CSS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endParaRPr lang="fr-FR" dirty="0">
              <a:solidFill>
                <a:srgbClr val="9356DC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Keyframe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117707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451E-ED94-D04C-A7E8-403FF85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 html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637D6C-A1E4-7443-B268-F5ABEAF2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16" y="2781301"/>
            <a:ext cx="4778780" cy="31242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C32BEF-D23B-7043-9D60-994EAABE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74" y="2781301"/>
            <a:ext cx="4881094" cy="3124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5603B53-50A0-8949-AF19-9976973E2609}"/>
              </a:ext>
            </a:extLst>
          </p:cNvPr>
          <p:cNvSpPr txBox="1"/>
          <p:nvPr/>
        </p:nvSpPr>
        <p:spPr>
          <a:xfrm>
            <a:off x="1416676" y="6233375"/>
            <a:ext cx="34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Index.html</a:t>
            </a:r>
            <a:endParaRPr lang="fr-FR" dirty="0">
              <a:solidFill>
                <a:srgbClr val="9356DC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F53003-5173-4646-B157-E75853B93AA1}"/>
              </a:ext>
            </a:extLst>
          </p:cNvPr>
          <p:cNvSpPr txBox="1"/>
          <p:nvPr/>
        </p:nvSpPr>
        <p:spPr>
          <a:xfrm>
            <a:off x="8456611" y="617220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A-la-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francaise.html</a:t>
            </a:r>
            <a:endParaRPr lang="fr-FR" dirty="0">
              <a:solidFill>
                <a:srgbClr val="9356DC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1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FA733-556E-B645-A948-3FB9686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html</a:t>
            </a:r>
            <a:b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</a:br>
            <a:endParaRPr lang="fr-FR" dirty="0"/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D4D31BC7-3084-E743-9B70-00062F279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3606804" cy="3124200"/>
          </a:xfr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541DC5-E5CB-934C-9863-25FE084F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79" y="2514600"/>
            <a:ext cx="3606804" cy="3124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7F6D67A-37C4-524D-A461-696E6683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358" y="2514600"/>
            <a:ext cx="3936641" cy="31242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431DD18-0589-6143-8EC5-587488B38C3F}"/>
              </a:ext>
            </a:extLst>
          </p:cNvPr>
          <p:cNvSpPr txBox="1"/>
          <p:nvPr/>
        </p:nvSpPr>
        <p:spPr>
          <a:xfrm>
            <a:off x="293256" y="6063734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La-note-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enchantee.html</a:t>
            </a:r>
            <a:endParaRPr lang="fr-FR" dirty="0">
              <a:solidFill>
                <a:srgbClr val="9356DC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5A9BC7-683A-2840-A060-5E002B62EA42}"/>
              </a:ext>
            </a:extLst>
          </p:cNvPr>
          <p:cNvSpPr txBox="1"/>
          <p:nvPr/>
        </p:nvSpPr>
        <p:spPr>
          <a:xfrm>
            <a:off x="4308763" y="6063734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Le-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delice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-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des-sens.html</a:t>
            </a:r>
            <a:endParaRPr lang="fr-FR" dirty="0">
              <a:solidFill>
                <a:srgbClr val="9356DC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F7F476-C019-F643-A96E-92D3F34706F3}"/>
              </a:ext>
            </a:extLst>
          </p:cNvPr>
          <p:cNvSpPr txBox="1"/>
          <p:nvPr/>
        </p:nvSpPr>
        <p:spPr>
          <a:xfrm>
            <a:off x="8626761" y="6063734"/>
            <a:ext cx="30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La-palette-du-gout.html</a:t>
            </a:r>
            <a:endParaRPr lang="fr-FR" dirty="0">
              <a:solidFill>
                <a:srgbClr val="9356DC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6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314F3-7E0E-484A-86F3-C993E58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Présentation Validateur w3c : CSS</a:t>
            </a:r>
            <a:endParaRPr lang="fr-FR" dirty="0">
              <a:solidFill>
                <a:srgbClr val="FF79DA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86E28-4446-CD4C-9DD8-2CB74FD4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51BA-BEB1-034F-8FF3-5139FB01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79DA"/>
                </a:solidFill>
                <a:latin typeface="Shrikhand" panose="02000000000000000000" pitchFamily="2" charset="77"/>
                <a:cs typeface="Shrikhand" panose="02000000000000000000" pitchFamily="2" charset="77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2FD61-C2F6-4C49-B043-CFE9FD21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8643"/>
            <a:ext cx="9905998" cy="372255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L’approche mobile first fut très intéressante et permet de travailler le responsive avec beaucoup plus de facilite et de façon plus propre.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L’utilisation de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Sass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fut un vrai plaisir , plus difficile à mettre en place au début mais une fois compris très très intéressant même si toutes les fonctionnalités n’ont pas été utilisé ça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permis de le découvrir .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 partie animation fut très facile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notamment grâce a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codepen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ou des sites de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css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animation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generator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  <a:p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J’ai eu quelques difficulté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á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mettre en place l’animation du cœur car j’ai choisit d’utiliser le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svg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car après avoir utiliser les icones </a:t>
            </a:r>
            <a:r>
              <a:rPr lang="fr-FR" dirty="0" err="1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fontawesomje</a:t>
            </a:r>
            <a:r>
              <a:rPr lang="fr-FR" dirty="0">
                <a:solidFill>
                  <a:srgbClr val="9356DC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me suis rendu compte que ce n’était pas très propre et surtout que ca ne respectait pas a l’exactitude le design du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57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28</TotalTime>
  <Words>203</Words>
  <Application>Microsoft Macintosh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Roboto Black</vt:lpstr>
      <vt:lpstr>Shrikhand</vt:lpstr>
      <vt:lpstr>Maillage</vt:lpstr>
      <vt:lpstr>OHMYFOOD</vt:lpstr>
      <vt:lpstr>SOMMAIRE :</vt:lpstr>
      <vt:lpstr>Rendu Visuel Mobile Rendu visuel tablette rendu visuel desktop</vt:lpstr>
      <vt:lpstr>Presentation Code</vt:lpstr>
      <vt:lpstr>Présentation Validateur w3c :  html</vt:lpstr>
      <vt:lpstr>Présentation Validateur w3c : html </vt:lpstr>
      <vt:lpstr>Présentation Validateur w3c : CSS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</dc:title>
  <dc:creator>Microsoft Office User</dc:creator>
  <cp:lastModifiedBy>Microsoft Office User</cp:lastModifiedBy>
  <cp:revision>4</cp:revision>
  <dcterms:created xsi:type="dcterms:W3CDTF">2021-11-25T14:04:10Z</dcterms:created>
  <dcterms:modified xsi:type="dcterms:W3CDTF">2021-11-26T14:52:59Z</dcterms:modified>
</cp:coreProperties>
</file>