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4" r:id="rId4"/>
    <p:sldId id="258" r:id="rId5"/>
    <p:sldId id="259" r:id="rId6"/>
    <p:sldId id="260" r:id="rId7"/>
    <p:sldId id="263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75FF"/>
    <a:srgbClr val="AA61FF"/>
    <a:srgbClr val="9356DC"/>
    <a:srgbClr val="FF79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5321"/>
  </p:normalViewPr>
  <p:slideViewPr>
    <p:cSldViewPr snapToGrid="0" snapToObjects="1">
      <p:cViewPr varScale="1">
        <p:scale>
          <a:sx n="99" d="100"/>
          <a:sy n="99" d="100"/>
        </p:scale>
        <p:origin x="5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12/10/21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12/10/21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4D0543-7752-D441-8B33-E8DCB507FE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sz="7200" dirty="0">
                <a:solidFill>
                  <a:srgbClr val="FF79DA"/>
                </a:solidFill>
                <a:latin typeface="Shrikhand" panose="02000000000000000000" pitchFamily="2" charset="77"/>
                <a:cs typeface="Shrikhand" panose="02000000000000000000" pitchFamily="2" charset="77"/>
              </a:rPr>
              <a:t>OHMYFOOD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0282548-58A5-204D-A638-3D77F9774F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3924837"/>
            <a:ext cx="8676222" cy="1905000"/>
          </a:xfrm>
        </p:spPr>
        <p:txBody>
          <a:bodyPr/>
          <a:lstStyle/>
          <a:p>
            <a:r>
              <a:rPr lang="fr-FR" dirty="0">
                <a:solidFill>
                  <a:srgbClr val="BD75FF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Projet 3 Animations CSS</a:t>
            </a:r>
          </a:p>
          <a:p>
            <a:endParaRPr lang="fr-FR" dirty="0"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4526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0A079C-0548-2447-BEF9-32CA9D8DF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rgbClr val="FF79DA"/>
                </a:solidFill>
                <a:latin typeface="Shrikhand" panose="02000000000000000000" pitchFamily="2" charset="77"/>
                <a:cs typeface="Shrikhand" panose="02000000000000000000" pitchFamily="2" charset="77"/>
              </a:rPr>
              <a:t>SOMMAIRE 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9673CA9-8DE3-0048-B178-648B3DC193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solidFill>
                  <a:srgbClr val="BD75FF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Présentation du projet</a:t>
            </a:r>
          </a:p>
          <a:p>
            <a:r>
              <a:rPr lang="fr-FR" dirty="0">
                <a:solidFill>
                  <a:srgbClr val="BD75FF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Présentation du rendu visuel</a:t>
            </a:r>
          </a:p>
          <a:p>
            <a:r>
              <a:rPr lang="fr-FR" dirty="0">
                <a:solidFill>
                  <a:srgbClr val="BD75FF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Présentation du Code</a:t>
            </a:r>
          </a:p>
          <a:p>
            <a:r>
              <a:rPr lang="fr-FR" dirty="0">
                <a:solidFill>
                  <a:srgbClr val="BD75FF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556139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AFC852-0BE2-6843-9714-5FB6721CA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rgbClr val="FF79DA"/>
                </a:solidFill>
                <a:latin typeface="Shrikhand" panose="02000000000000000000" pitchFamily="2" charset="77"/>
                <a:cs typeface="Shrikhand" panose="02000000000000000000" pitchFamily="2" charset="77"/>
              </a:rPr>
              <a:t>Présentation du projet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635031C-E182-D242-B878-4D3E9B3BF0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>
                <a:solidFill>
                  <a:srgbClr val="BD75FF"/>
                </a:solidFill>
                <a:effectLst/>
                <a:latin typeface="Roboto Black" panose="02000000000000000000" pitchFamily="2" charset="0"/>
                <a:ea typeface="Roboto Black" panose="02000000000000000000" pitchFamily="2" charset="0"/>
              </a:rPr>
              <a:t>Je viens d’être recruté chez </a:t>
            </a:r>
            <a:r>
              <a:rPr lang="fr-FR" dirty="0" err="1">
                <a:solidFill>
                  <a:srgbClr val="BD75FF"/>
                </a:solidFill>
                <a:effectLst/>
                <a:latin typeface="Roboto Black" panose="02000000000000000000" pitchFamily="2" charset="0"/>
                <a:ea typeface="Roboto Black" panose="02000000000000000000" pitchFamily="2" charset="0"/>
              </a:rPr>
              <a:t>Ohmyfood</a:t>
            </a:r>
            <a:r>
              <a:rPr lang="fr-FR" dirty="0">
                <a:solidFill>
                  <a:srgbClr val="BD75FF"/>
                </a:solidFill>
                <a:effectLst/>
                <a:latin typeface="Roboto Black" panose="02000000000000000000" pitchFamily="2" charset="0"/>
                <a:ea typeface="Roboto Black" panose="02000000000000000000" pitchFamily="2" charset="0"/>
              </a:rPr>
              <a:t>, en tant que développeur junior.</a:t>
            </a:r>
          </a:p>
          <a:p>
            <a:pPr marL="0" indent="0">
              <a:buNone/>
            </a:pPr>
            <a:r>
              <a:rPr lang="fr-FR" dirty="0">
                <a:solidFill>
                  <a:srgbClr val="BD75FF"/>
                </a:solidFill>
                <a:effectLst/>
                <a:latin typeface="Roboto Black" panose="02000000000000000000" pitchFamily="2" charset="0"/>
                <a:ea typeface="Roboto Black" panose="02000000000000000000" pitchFamily="2" charset="0"/>
              </a:rPr>
              <a:t>Je travaille sur la </a:t>
            </a:r>
            <a:r>
              <a:rPr lang="fr-FR" dirty="0" err="1">
                <a:solidFill>
                  <a:srgbClr val="BD75FF"/>
                </a:solidFill>
                <a:effectLst/>
                <a:latin typeface="Roboto Black" panose="02000000000000000000" pitchFamily="2" charset="0"/>
                <a:ea typeface="Roboto Black" panose="02000000000000000000" pitchFamily="2" charset="0"/>
              </a:rPr>
              <a:t>premiere</a:t>
            </a:r>
            <a:r>
              <a:rPr lang="fr-FR" dirty="0">
                <a:solidFill>
                  <a:srgbClr val="BD75FF"/>
                </a:solidFill>
                <a:effectLst/>
                <a:latin typeface="Roboto Black" panose="02000000000000000000" pitchFamily="2" charset="0"/>
                <a:ea typeface="Roboto Black" panose="02000000000000000000" pitchFamily="2" charset="0"/>
              </a:rPr>
              <a:t> version de l’</a:t>
            </a:r>
            <a:r>
              <a:rPr lang="fr-FR" dirty="0" err="1">
                <a:solidFill>
                  <a:srgbClr val="BD75FF"/>
                </a:solidFill>
                <a:effectLst/>
                <a:latin typeface="Roboto Black" panose="02000000000000000000" pitchFamily="2" charset="0"/>
                <a:ea typeface="Roboto Black" panose="02000000000000000000" pitchFamily="2" charset="0"/>
              </a:rPr>
              <a:t>integration</a:t>
            </a:r>
            <a:r>
              <a:rPr lang="fr-FR" dirty="0">
                <a:solidFill>
                  <a:srgbClr val="BD75FF"/>
                </a:solidFill>
                <a:effectLst/>
                <a:latin typeface="Roboto Black" panose="02000000000000000000" pitchFamily="2" charset="0"/>
                <a:ea typeface="Roboto Black" panose="02000000000000000000" pitchFamily="2" charset="0"/>
              </a:rPr>
              <a:t> de la maquette du site proposer par fanny en mobile first suite a notre briefing.</a:t>
            </a:r>
          </a:p>
          <a:p>
            <a:pPr marL="0" indent="0">
              <a:buNone/>
            </a:pPr>
            <a:r>
              <a:rPr lang="fr-FR" dirty="0">
                <a:solidFill>
                  <a:srgbClr val="BD75FF"/>
                </a:solidFill>
                <a:effectLst/>
                <a:latin typeface="Roboto Black" panose="02000000000000000000" pitchFamily="2" charset="0"/>
                <a:ea typeface="Roboto Black" panose="02000000000000000000" pitchFamily="2" charset="0"/>
              </a:rPr>
              <a:t>J’ai choisit pour ce projet d’utiliser le </a:t>
            </a:r>
            <a:r>
              <a:rPr lang="fr-FR" dirty="0" err="1">
                <a:solidFill>
                  <a:srgbClr val="BD75FF"/>
                </a:solidFill>
                <a:effectLst/>
                <a:latin typeface="Roboto Black" panose="02000000000000000000" pitchFamily="2" charset="0"/>
                <a:ea typeface="Roboto Black" panose="02000000000000000000" pitchFamily="2" charset="0"/>
              </a:rPr>
              <a:t>preprocesseur</a:t>
            </a:r>
            <a:r>
              <a:rPr lang="fr-FR" dirty="0">
                <a:solidFill>
                  <a:srgbClr val="BD75FF"/>
                </a:solidFill>
                <a:effectLst/>
                <a:latin typeface="Roboto Black" panose="02000000000000000000" pitchFamily="2" charset="0"/>
                <a:ea typeface="Roboto Black" panose="02000000000000000000" pitchFamily="2" charset="0"/>
              </a:rPr>
              <a:t> SASS ou SCSS.  Pour un code plus logique, plus DRY, plus maintenable et </a:t>
            </a:r>
            <a:r>
              <a:rPr lang="fr-FR">
                <a:solidFill>
                  <a:srgbClr val="BD75FF"/>
                </a:solidFill>
                <a:effectLst/>
                <a:latin typeface="Roboto Black" panose="02000000000000000000" pitchFamily="2" charset="0"/>
                <a:ea typeface="Roboto Black" panose="02000000000000000000" pitchFamily="2" charset="0"/>
              </a:rPr>
              <a:t>plus propre.</a:t>
            </a:r>
            <a:endParaRPr lang="fr-FR" dirty="0">
              <a:solidFill>
                <a:srgbClr val="BD75FF"/>
              </a:solidFill>
              <a:effectLst/>
              <a:latin typeface="Roboto Black" panose="02000000000000000000" pitchFamily="2" charset="0"/>
              <a:ea typeface="Roboto Black" panose="02000000000000000000" pitchFamily="2" charset="0"/>
            </a:endParaRPr>
          </a:p>
          <a:p>
            <a:pPr marL="0" indent="0">
              <a:buNone/>
            </a:pPr>
            <a:r>
              <a:rPr lang="fr-FR" dirty="0">
                <a:solidFill>
                  <a:srgbClr val="BD75FF"/>
                </a:solidFill>
                <a:effectLst/>
                <a:latin typeface="Roboto Black" panose="02000000000000000000" pitchFamily="2" charset="0"/>
                <a:ea typeface="Roboto Black" panose="02000000000000000000" pitchFamily="2" charset="0"/>
              </a:rPr>
              <a:t>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40208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42992D-28B2-DB41-9F28-39AE064C2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5181600"/>
          </a:xfrm>
        </p:spPr>
        <p:txBody>
          <a:bodyPr/>
          <a:lstStyle/>
          <a:p>
            <a:r>
              <a:rPr lang="fr-FR" dirty="0">
                <a:solidFill>
                  <a:srgbClr val="FF79DA"/>
                </a:solidFill>
                <a:latin typeface="Shrikhand" panose="02000000000000000000" pitchFamily="2" charset="77"/>
                <a:cs typeface="Shrikhand" panose="02000000000000000000" pitchFamily="2" charset="77"/>
              </a:rPr>
              <a:t>Rendu Visuel Mobile</a:t>
            </a:r>
            <a:br>
              <a:rPr lang="fr-FR" dirty="0">
                <a:solidFill>
                  <a:srgbClr val="FF79DA"/>
                </a:solidFill>
                <a:latin typeface="Shrikhand" panose="02000000000000000000" pitchFamily="2" charset="77"/>
                <a:cs typeface="Shrikhand" panose="02000000000000000000" pitchFamily="2" charset="77"/>
              </a:rPr>
            </a:br>
            <a:r>
              <a:rPr lang="fr-FR" dirty="0">
                <a:solidFill>
                  <a:srgbClr val="FF79DA"/>
                </a:solidFill>
                <a:latin typeface="Shrikhand" panose="02000000000000000000" pitchFamily="2" charset="77"/>
                <a:cs typeface="Shrikhand" panose="02000000000000000000" pitchFamily="2" charset="77"/>
              </a:rPr>
              <a:t>Rendu visuel tablette</a:t>
            </a:r>
            <a:br>
              <a:rPr lang="fr-FR" dirty="0">
                <a:solidFill>
                  <a:srgbClr val="FF79DA"/>
                </a:solidFill>
                <a:latin typeface="Shrikhand" panose="02000000000000000000" pitchFamily="2" charset="77"/>
                <a:cs typeface="Shrikhand" panose="02000000000000000000" pitchFamily="2" charset="77"/>
              </a:rPr>
            </a:br>
            <a:r>
              <a:rPr lang="fr-FR" dirty="0">
                <a:solidFill>
                  <a:srgbClr val="FF79DA"/>
                </a:solidFill>
                <a:latin typeface="Shrikhand" panose="02000000000000000000" pitchFamily="2" charset="77"/>
                <a:cs typeface="Shrikhand" panose="02000000000000000000" pitchFamily="2" charset="77"/>
              </a:rPr>
              <a:t>rendu visuel desktop</a:t>
            </a:r>
          </a:p>
        </p:txBody>
      </p:sp>
    </p:spTree>
    <p:extLst>
      <p:ext uri="{BB962C8B-B14F-4D97-AF65-F5344CB8AC3E}">
        <p14:creationId xmlns:p14="http://schemas.microsoft.com/office/powerpoint/2010/main" val="40789702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0802D7-6E0F-BD46-AC64-720E16F89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>
                <a:solidFill>
                  <a:srgbClr val="FF79DA"/>
                </a:solidFill>
                <a:latin typeface="Shrikhand" panose="02000000000000000000" pitchFamily="2" charset="77"/>
                <a:cs typeface="Shrikhand" panose="02000000000000000000" pitchFamily="2" charset="77"/>
              </a:rPr>
              <a:t>Presentation</a:t>
            </a:r>
            <a:r>
              <a:rPr lang="fr-FR" dirty="0">
                <a:solidFill>
                  <a:srgbClr val="FF79DA"/>
                </a:solidFill>
                <a:latin typeface="Shrikhand" panose="02000000000000000000" pitchFamily="2" charset="77"/>
                <a:cs typeface="Shrikhand" panose="02000000000000000000" pitchFamily="2" charset="77"/>
              </a:rPr>
              <a:t> Code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BF779D1-40D4-F740-A803-CD6D9BBD4A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solidFill>
                  <a:srgbClr val="BD75FF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Code HTML</a:t>
            </a:r>
          </a:p>
          <a:p>
            <a:r>
              <a:rPr lang="fr-FR" dirty="0">
                <a:solidFill>
                  <a:srgbClr val="BD75FF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Code CSS</a:t>
            </a:r>
          </a:p>
          <a:p>
            <a:r>
              <a:rPr lang="fr-FR" dirty="0">
                <a:solidFill>
                  <a:srgbClr val="BD75FF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Code </a:t>
            </a:r>
            <a:r>
              <a:rPr lang="fr-FR" dirty="0" err="1">
                <a:solidFill>
                  <a:srgbClr val="BD75FF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Sass</a:t>
            </a:r>
            <a:endParaRPr lang="fr-FR" dirty="0">
              <a:solidFill>
                <a:srgbClr val="BD75FF"/>
              </a:solidFill>
              <a:latin typeface="Roboto Black" panose="02000000000000000000" pitchFamily="2" charset="0"/>
              <a:ea typeface="Roboto Black" panose="02000000000000000000" pitchFamily="2" charset="0"/>
            </a:endParaRPr>
          </a:p>
          <a:p>
            <a:r>
              <a:rPr lang="fr-FR" dirty="0" err="1">
                <a:solidFill>
                  <a:srgbClr val="BD75FF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Keyframe</a:t>
            </a:r>
            <a:r>
              <a:rPr lang="fr-FR" dirty="0">
                <a:solidFill>
                  <a:srgbClr val="BD75FF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 Animations</a:t>
            </a:r>
          </a:p>
        </p:txBody>
      </p:sp>
    </p:spTree>
    <p:extLst>
      <p:ext uri="{BB962C8B-B14F-4D97-AF65-F5344CB8AC3E}">
        <p14:creationId xmlns:p14="http://schemas.microsoft.com/office/powerpoint/2010/main" val="1177072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08451E-ED94-D04C-A7E8-403FF850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rgbClr val="FF79DA"/>
                </a:solidFill>
                <a:latin typeface="Shrikhand" panose="02000000000000000000" pitchFamily="2" charset="77"/>
                <a:cs typeface="Shrikhand" panose="02000000000000000000" pitchFamily="2" charset="77"/>
              </a:rPr>
              <a:t>Présentation Validateur w3c :  html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92637D6C-A1E4-7443-B268-F5ABEAF238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7316" y="2781301"/>
            <a:ext cx="4778780" cy="3124200"/>
          </a:xfr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E6C32BEF-D23B-7043-9D60-994EAABE1C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7774" y="2781301"/>
            <a:ext cx="4881094" cy="3124200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35603B53-50A0-8949-AF19-9976973E2609}"/>
              </a:ext>
            </a:extLst>
          </p:cNvPr>
          <p:cNvSpPr txBox="1"/>
          <p:nvPr/>
        </p:nvSpPr>
        <p:spPr>
          <a:xfrm>
            <a:off x="1416676" y="6233375"/>
            <a:ext cx="3400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solidFill>
                  <a:srgbClr val="BD75FF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Index.html</a:t>
            </a:r>
            <a:endParaRPr lang="fr-FR" dirty="0">
              <a:solidFill>
                <a:srgbClr val="BD75FF"/>
              </a:solidFill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D7F53003-5173-4646-B157-E75853B93AA1}"/>
              </a:ext>
            </a:extLst>
          </p:cNvPr>
          <p:cNvSpPr txBox="1"/>
          <p:nvPr/>
        </p:nvSpPr>
        <p:spPr>
          <a:xfrm>
            <a:off x="8456611" y="6172202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BD75FF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A-la-</a:t>
            </a:r>
            <a:r>
              <a:rPr lang="fr-FR" dirty="0" err="1">
                <a:solidFill>
                  <a:srgbClr val="BD75FF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francaise.html</a:t>
            </a:r>
            <a:endParaRPr lang="fr-FR" dirty="0">
              <a:solidFill>
                <a:srgbClr val="BD75FF"/>
              </a:solidFill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51157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BFA733-556E-B645-A948-3FB9686E1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rgbClr val="FF79DA"/>
                </a:solidFill>
                <a:latin typeface="Shrikhand" panose="02000000000000000000" pitchFamily="2" charset="77"/>
                <a:cs typeface="Shrikhand" panose="02000000000000000000" pitchFamily="2" charset="77"/>
              </a:rPr>
              <a:t>Présentation Validateur w3c : html</a:t>
            </a:r>
            <a:br>
              <a:rPr lang="fr-FR" dirty="0">
                <a:solidFill>
                  <a:srgbClr val="FF79DA"/>
                </a:solidFill>
                <a:latin typeface="Shrikhand" panose="02000000000000000000" pitchFamily="2" charset="77"/>
                <a:cs typeface="Shrikhand" panose="02000000000000000000" pitchFamily="2" charset="77"/>
              </a:rPr>
            </a:br>
            <a:endParaRPr lang="fr-FR" dirty="0"/>
          </a:p>
        </p:txBody>
      </p:sp>
      <p:pic>
        <p:nvPicPr>
          <p:cNvPr id="17" name="Espace réservé du contenu 16">
            <a:extLst>
              <a:ext uri="{FF2B5EF4-FFF2-40B4-BE49-F238E27FC236}">
                <a16:creationId xmlns:a16="http://schemas.microsoft.com/office/drawing/2014/main" id="{D4D31BC7-3084-E743-9B70-00062F279C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514600"/>
            <a:ext cx="3606804" cy="3124200"/>
          </a:xfr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E4541DC5-E5CB-934C-9863-25FE084F6A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7679" y="2514600"/>
            <a:ext cx="3606804" cy="3124200"/>
          </a:xfrm>
          <a:prstGeom prst="rect">
            <a:avLst/>
          </a:prstGeom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07F6D67A-37C4-524D-A461-696E668395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5358" y="2514600"/>
            <a:ext cx="3936641" cy="3124200"/>
          </a:xfrm>
          <a:prstGeom prst="rect">
            <a:avLst/>
          </a:prstGeom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4431DD18-0589-6143-8EC5-587488B38C3F}"/>
              </a:ext>
            </a:extLst>
          </p:cNvPr>
          <p:cNvSpPr txBox="1"/>
          <p:nvPr/>
        </p:nvSpPr>
        <p:spPr>
          <a:xfrm>
            <a:off x="293256" y="6063734"/>
            <a:ext cx="3020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BD75FF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La-note-</a:t>
            </a:r>
            <a:r>
              <a:rPr lang="fr-FR" dirty="0" err="1">
                <a:solidFill>
                  <a:srgbClr val="BD75FF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enchantee.html</a:t>
            </a:r>
            <a:endParaRPr lang="fr-FR" dirty="0">
              <a:solidFill>
                <a:srgbClr val="BD75FF"/>
              </a:solidFill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5A5A9BC7-683A-2840-A060-5E002B62EA42}"/>
              </a:ext>
            </a:extLst>
          </p:cNvPr>
          <p:cNvSpPr txBox="1"/>
          <p:nvPr/>
        </p:nvSpPr>
        <p:spPr>
          <a:xfrm>
            <a:off x="4308763" y="6063734"/>
            <a:ext cx="3228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BD75FF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Le-</a:t>
            </a:r>
            <a:r>
              <a:rPr lang="fr-FR" dirty="0" err="1">
                <a:solidFill>
                  <a:srgbClr val="BD75FF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delice</a:t>
            </a:r>
            <a:r>
              <a:rPr lang="fr-FR" dirty="0">
                <a:solidFill>
                  <a:srgbClr val="BD75FF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-</a:t>
            </a:r>
            <a:r>
              <a:rPr lang="fr-FR" dirty="0" err="1">
                <a:solidFill>
                  <a:srgbClr val="BD75FF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des-sens.html</a:t>
            </a:r>
            <a:endParaRPr lang="fr-FR" dirty="0">
              <a:solidFill>
                <a:srgbClr val="BD75FF"/>
              </a:solidFill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C4F7F476-C019-F643-A96E-92D3F34706F3}"/>
              </a:ext>
            </a:extLst>
          </p:cNvPr>
          <p:cNvSpPr txBox="1"/>
          <p:nvPr/>
        </p:nvSpPr>
        <p:spPr>
          <a:xfrm>
            <a:off x="8626761" y="6063734"/>
            <a:ext cx="3094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solidFill>
                  <a:srgbClr val="BD75FF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La-palette-du-gout.html</a:t>
            </a:r>
            <a:endParaRPr lang="fr-FR" dirty="0">
              <a:solidFill>
                <a:srgbClr val="BD75FF"/>
              </a:solidFill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77653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4314F3-7E0E-484A-86F3-C993E5863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rgbClr val="FF79DA"/>
                </a:solidFill>
                <a:latin typeface="Shrikhand" panose="02000000000000000000" pitchFamily="2" charset="77"/>
                <a:cs typeface="Shrikhand" panose="02000000000000000000" pitchFamily="2" charset="77"/>
              </a:rPr>
              <a:t>Présentation Validateur w3c : CSS</a:t>
            </a:r>
            <a:endParaRPr lang="fr-FR" dirty="0">
              <a:solidFill>
                <a:srgbClr val="FF79DA"/>
              </a:solidFill>
            </a:endParaRP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CE96BD6E-00E7-B54A-B416-CF901691AF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35664" y="2667000"/>
            <a:ext cx="6317497" cy="3124200"/>
          </a:xfrm>
        </p:spPr>
      </p:pic>
    </p:spTree>
    <p:extLst>
      <p:ext uri="{BB962C8B-B14F-4D97-AF65-F5344CB8AC3E}">
        <p14:creationId xmlns:p14="http://schemas.microsoft.com/office/powerpoint/2010/main" val="366611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251BA-BEB1-034F-8FF3-5139FB014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rgbClr val="FF79DA"/>
                </a:solidFill>
                <a:latin typeface="Shrikhand" panose="02000000000000000000" pitchFamily="2" charset="77"/>
                <a:cs typeface="Shrikhand" panose="02000000000000000000" pitchFamily="2" charset="77"/>
              </a:rPr>
              <a:t>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782FD61-C2F6-4C49-B043-CFE9FD21CB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068643"/>
            <a:ext cx="9905998" cy="3722557"/>
          </a:xfrm>
        </p:spPr>
        <p:txBody>
          <a:bodyPr>
            <a:normAutofit fontScale="92500" lnSpcReduction="10000"/>
          </a:bodyPr>
          <a:lstStyle/>
          <a:p>
            <a:r>
              <a:rPr lang="fr-FR" dirty="0">
                <a:solidFill>
                  <a:srgbClr val="BD75FF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L’approche mobile first fut très intéressante et permet de travailler le responsive avec beaucoup plus de facilite et de façon plus propre.</a:t>
            </a:r>
          </a:p>
          <a:p>
            <a:r>
              <a:rPr lang="fr-FR" dirty="0">
                <a:solidFill>
                  <a:srgbClr val="BD75FF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L’utilisation de </a:t>
            </a:r>
            <a:r>
              <a:rPr lang="fr-FR" dirty="0" err="1">
                <a:solidFill>
                  <a:srgbClr val="BD75FF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Sass</a:t>
            </a:r>
            <a:r>
              <a:rPr lang="fr-FR" dirty="0">
                <a:solidFill>
                  <a:srgbClr val="BD75FF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 fut un vrai plaisir , plus difficile à mettre en place au début mais une fois compris très très intéressant même si toutes les fonctionnalités n’ont pas été utilisé ça </a:t>
            </a:r>
            <a:r>
              <a:rPr lang="fr-FR" dirty="0" err="1">
                <a:solidFill>
                  <a:srgbClr val="BD75FF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á</a:t>
            </a:r>
            <a:r>
              <a:rPr lang="fr-FR" dirty="0">
                <a:solidFill>
                  <a:srgbClr val="BD75FF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 permis de le découvrir .</a:t>
            </a:r>
          </a:p>
          <a:p>
            <a:r>
              <a:rPr lang="fr-FR" dirty="0">
                <a:solidFill>
                  <a:srgbClr val="BD75FF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La partie animation fut très facile </a:t>
            </a:r>
            <a:r>
              <a:rPr lang="fr-FR" dirty="0" err="1">
                <a:solidFill>
                  <a:srgbClr val="BD75FF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á</a:t>
            </a:r>
            <a:r>
              <a:rPr lang="fr-FR" dirty="0">
                <a:solidFill>
                  <a:srgbClr val="BD75FF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 mettre en place notamment grâce a </a:t>
            </a:r>
            <a:r>
              <a:rPr lang="fr-FR" dirty="0" err="1">
                <a:solidFill>
                  <a:srgbClr val="BD75FF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codepen</a:t>
            </a:r>
            <a:r>
              <a:rPr lang="fr-FR" dirty="0">
                <a:solidFill>
                  <a:srgbClr val="BD75FF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 ou des sites de </a:t>
            </a:r>
            <a:r>
              <a:rPr lang="fr-FR" dirty="0" err="1">
                <a:solidFill>
                  <a:srgbClr val="BD75FF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css</a:t>
            </a:r>
            <a:r>
              <a:rPr lang="fr-FR" dirty="0">
                <a:solidFill>
                  <a:srgbClr val="BD75FF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 animation </a:t>
            </a:r>
            <a:r>
              <a:rPr lang="fr-FR" dirty="0" err="1">
                <a:solidFill>
                  <a:srgbClr val="BD75FF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generator</a:t>
            </a:r>
            <a:r>
              <a:rPr lang="fr-FR" dirty="0">
                <a:solidFill>
                  <a:srgbClr val="BD75FF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.</a:t>
            </a:r>
          </a:p>
          <a:p>
            <a:r>
              <a:rPr lang="fr-FR" dirty="0">
                <a:solidFill>
                  <a:srgbClr val="BD75FF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J’ai eu quelques difficulté </a:t>
            </a:r>
            <a:r>
              <a:rPr lang="fr-FR" dirty="0" err="1">
                <a:solidFill>
                  <a:srgbClr val="BD75FF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á</a:t>
            </a:r>
            <a:r>
              <a:rPr lang="fr-FR" dirty="0">
                <a:solidFill>
                  <a:srgbClr val="BD75FF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 mettre en place l’animation du cœur car j’ai choisit d’utiliser le </a:t>
            </a:r>
            <a:r>
              <a:rPr lang="fr-FR" dirty="0" err="1">
                <a:solidFill>
                  <a:srgbClr val="BD75FF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svg</a:t>
            </a:r>
            <a:r>
              <a:rPr lang="fr-FR" dirty="0">
                <a:solidFill>
                  <a:srgbClr val="BD75FF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 car après avoir utiliser les icones </a:t>
            </a:r>
            <a:r>
              <a:rPr lang="fr-FR" dirty="0" err="1">
                <a:solidFill>
                  <a:srgbClr val="BD75FF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fontawesom</a:t>
            </a:r>
            <a:r>
              <a:rPr lang="fr-FR" dirty="0">
                <a:solidFill>
                  <a:srgbClr val="BD75FF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 je me suis rendu compte que ce n’était pas très propre et surtout que ca ne respectait pas a l’exactitude le design du projet.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925743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llage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Maillage</Template>
  <TotalTime>211</TotalTime>
  <Words>272</Words>
  <Application>Microsoft Macintosh PowerPoint</Application>
  <PresentationFormat>Grand écran</PresentationFormat>
  <Paragraphs>31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4" baseType="lpstr">
      <vt:lpstr>Arial</vt:lpstr>
      <vt:lpstr>Century Gothic</vt:lpstr>
      <vt:lpstr>Roboto Black</vt:lpstr>
      <vt:lpstr>Shrikhand</vt:lpstr>
      <vt:lpstr>Maillage</vt:lpstr>
      <vt:lpstr>OHMYFOOD</vt:lpstr>
      <vt:lpstr>SOMMAIRE :</vt:lpstr>
      <vt:lpstr>Présentation du projet</vt:lpstr>
      <vt:lpstr>Rendu Visuel Mobile Rendu visuel tablette rendu visuel desktop</vt:lpstr>
      <vt:lpstr>Presentation Code</vt:lpstr>
      <vt:lpstr>Présentation Validateur w3c :  html</vt:lpstr>
      <vt:lpstr>Présentation Validateur w3c : html </vt:lpstr>
      <vt:lpstr>Présentation Validateur w3c : CSS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OHMYFOOD</dc:title>
  <dc:creator>Microsoft Office User</dc:creator>
  <cp:lastModifiedBy>Microsoft Office User</cp:lastModifiedBy>
  <cp:revision>11</cp:revision>
  <dcterms:created xsi:type="dcterms:W3CDTF">2021-11-25T14:04:10Z</dcterms:created>
  <dcterms:modified xsi:type="dcterms:W3CDTF">2021-12-10T11:06:58Z</dcterms:modified>
</cp:coreProperties>
</file>