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46"/>
  </p:normalViewPr>
  <p:slideViewPr>
    <p:cSldViewPr snapToGrid="0" snapToObjects="1">
      <p:cViewPr varScale="1">
        <p:scale>
          <a:sx n="76" d="100"/>
          <a:sy n="76" d="100"/>
        </p:scale>
        <p:origin x="216"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C2218E-E686-0A31-B4D6-00EBD625909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501A80A-49E0-7030-AC41-E4D7ABD9CC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A04A9F5-4EBD-EF29-6A17-DC17CA2BC2FA}"/>
              </a:ext>
            </a:extLst>
          </p:cNvPr>
          <p:cNvSpPr>
            <a:spLocks noGrp="1"/>
          </p:cNvSpPr>
          <p:nvPr>
            <p:ph type="dt" sz="half" idx="10"/>
          </p:nvPr>
        </p:nvSpPr>
        <p:spPr/>
        <p:txBody>
          <a:bodyPr/>
          <a:lstStyle/>
          <a:p>
            <a:fld id="{CBAEEF4B-0BD9-3543-AD63-4F362C3D94FA}" type="datetimeFigureOut">
              <a:rPr lang="fr-FR" smtClean="0"/>
              <a:t>06/05/2022</a:t>
            </a:fld>
            <a:endParaRPr lang="fr-FR"/>
          </a:p>
        </p:txBody>
      </p:sp>
      <p:sp>
        <p:nvSpPr>
          <p:cNvPr id="5" name="Espace réservé du pied de page 4">
            <a:extLst>
              <a:ext uri="{FF2B5EF4-FFF2-40B4-BE49-F238E27FC236}">
                <a16:creationId xmlns:a16="http://schemas.microsoft.com/office/drawing/2014/main" id="{600F1024-4E29-5FF1-3B8C-A7B7E1FF444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A753A91-979B-235E-6B0D-39F6C4A5C6D1}"/>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3511897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B7FC18-C725-C4EA-496A-97D9D657280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0BE7B99-A59F-3412-2ACD-C8177DE1320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7D7DD60-87F6-DAB2-FFC1-81798968EEB3}"/>
              </a:ext>
            </a:extLst>
          </p:cNvPr>
          <p:cNvSpPr>
            <a:spLocks noGrp="1"/>
          </p:cNvSpPr>
          <p:nvPr>
            <p:ph type="dt" sz="half" idx="10"/>
          </p:nvPr>
        </p:nvSpPr>
        <p:spPr/>
        <p:txBody>
          <a:bodyPr/>
          <a:lstStyle/>
          <a:p>
            <a:fld id="{CBAEEF4B-0BD9-3543-AD63-4F362C3D94FA}" type="datetimeFigureOut">
              <a:rPr lang="fr-FR" smtClean="0"/>
              <a:t>06/05/2022</a:t>
            </a:fld>
            <a:endParaRPr lang="fr-FR"/>
          </a:p>
        </p:txBody>
      </p:sp>
      <p:sp>
        <p:nvSpPr>
          <p:cNvPr id="5" name="Espace réservé du pied de page 4">
            <a:extLst>
              <a:ext uri="{FF2B5EF4-FFF2-40B4-BE49-F238E27FC236}">
                <a16:creationId xmlns:a16="http://schemas.microsoft.com/office/drawing/2014/main" id="{E8E3DBC8-2A96-B485-A2DA-065364625EC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93E075C-E730-971F-9E8D-BE112DA45C10}"/>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1287237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A4DB6E8-E0E7-A9FD-F707-4347E88F80E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7B144D7-189C-7045-77F1-40E64250E8A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F00CEAE-F605-9DDE-DAB0-C01CE93A82F9}"/>
              </a:ext>
            </a:extLst>
          </p:cNvPr>
          <p:cNvSpPr>
            <a:spLocks noGrp="1"/>
          </p:cNvSpPr>
          <p:nvPr>
            <p:ph type="dt" sz="half" idx="10"/>
          </p:nvPr>
        </p:nvSpPr>
        <p:spPr/>
        <p:txBody>
          <a:bodyPr/>
          <a:lstStyle/>
          <a:p>
            <a:fld id="{CBAEEF4B-0BD9-3543-AD63-4F362C3D94FA}" type="datetimeFigureOut">
              <a:rPr lang="fr-FR" smtClean="0"/>
              <a:t>06/05/2022</a:t>
            </a:fld>
            <a:endParaRPr lang="fr-FR"/>
          </a:p>
        </p:txBody>
      </p:sp>
      <p:sp>
        <p:nvSpPr>
          <p:cNvPr id="5" name="Espace réservé du pied de page 4">
            <a:extLst>
              <a:ext uri="{FF2B5EF4-FFF2-40B4-BE49-F238E27FC236}">
                <a16:creationId xmlns:a16="http://schemas.microsoft.com/office/drawing/2014/main" id="{C624FFCA-AB21-5DC5-E424-8FD23236FC7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BCB8000-8F3D-0FD6-E4F8-7BC789F05B94}"/>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143093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704F3E-D3E7-01B7-8A17-24E3C8CC4CD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3440F1C-23DA-AF48-C95D-4A13F04C830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CF7F697-580D-FACB-F5C6-1E4706339616}"/>
              </a:ext>
            </a:extLst>
          </p:cNvPr>
          <p:cNvSpPr>
            <a:spLocks noGrp="1"/>
          </p:cNvSpPr>
          <p:nvPr>
            <p:ph type="dt" sz="half" idx="10"/>
          </p:nvPr>
        </p:nvSpPr>
        <p:spPr/>
        <p:txBody>
          <a:bodyPr/>
          <a:lstStyle/>
          <a:p>
            <a:fld id="{CBAEEF4B-0BD9-3543-AD63-4F362C3D94FA}" type="datetimeFigureOut">
              <a:rPr lang="fr-FR" smtClean="0"/>
              <a:t>06/05/2022</a:t>
            </a:fld>
            <a:endParaRPr lang="fr-FR"/>
          </a:p>
        </p:txBody>
      </p:sp>
      <p:sp>
        <p:nvSpPr>
          <p:cNvPr id="5" name="Espace réservé du pied de page 4">
            <a:extLst>
              <a:ext uri="{FF2B5EF4-FFF2-40B4-BE49-F238E27FC236}">
                <a16:creationId xmlns:a16="http://schemas.microsoft.com/office/drawing/2014/main" id="{15FC235F-3469-DFE0-EED6-B2BF9A4582C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1C26A1F-DCAA-EC06-24AB-28ABDAD94500}"/>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3539662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D8DAFB-426F-CA34-01E9-02AC8053B3E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2A10018-6EA3-60CB-6F3B-C17B7AD3AE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2096B30-74EA-3BAE-CED7-DB22C7E69E78}"/>
              </a:ext>
            </a:extLst>
          </p:cNvPr>
          <p:cNvSpPr>
            <a:spLocks noGrp="1"/>
          </p:cNvSpPr>
          <p:nvPr>
            <p:ph type="dt" sz="half" idx="10"/>
          </p:nvPr>
        </p:nvSpPr>
        <p:spPr/>
        <p:txBody>
          <a:bodyPr/>
          <a:lstStyle/>
          <a:p>
            <a:fld id="{CBAEEF4B-0BD9-3543-AD63-4F362C3D94FA}" type="datetimeFigureOut">
              <a:rPr lang="fr-FR" smtClean="0"/>
              <a:t>06/05/2022</a:t>
            </a:fld>
            <a:endParaRPr lang="fr-FR"/>
          </a:p>
        </p:txBody>
      </p:sp>
      <p:sp>
        <p:nvSpPr>
          <p:cNvPr id="5" name="Espace réservé du pied de page 4">
            <a:extLst>
              <a:ext uri="{FF2B5EF4-FFF2-40B4-BE49-F238E27FC236}">
                <a16:creationId xmlns:a16="http://schemas.microsoft.com/office/drawing/2014/main" id="{2EE7BFE0-40E4-26E4-6765-3BFAAE0B408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B7A0CD2-B02E-9D25-79B6-487EF613C753}"/>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230186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5162F4-BDD8-F0C6-A2FF-74041D4D16A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3071DAD-E3A1-2E43-9271-83D32A427FA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337A1BA-4E25-0592-B372-325300B0EC3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E8E7DB6-5A88-5B23-BCD5-CA4E65055329}"/>
              </a:ext>
            </a:extLst>
          </p:cNvPr>
          <p:cNvSpPr>
            <a:spLocks noGrp="1"/>
          </p:cNvSpPr>
          <p:nvPr>
            <p:ph type="dt" sz="half" idx="10"/>
          </p:nvPr>
        </p:nvSpPr>
        <p:spPr/>
        <p:txBody>
          <a:bodyPr/>
          <a:lstStyle/>
          <a:p>
            <a:fld id="{CBAEEF4B-0BD9-3543-AD63-4F362C3D94FA}" type="datetimeFigureOut">
              <a:rPr lang="fr-FR" smtClean="0"/>
              <a:t>06/05/2022</a:t>
            </a:fld>
            <a:endParaRPr lang="fr-FR"/>
          </a:p>
        </p:txBody>
      </p:sp>
      <p:sp>
        <p:nvSpPr>
          <p:cNvPr id="6" name="Espace réservé du pied de page 5">
            <a:extLst>
              <a:ext uri="{FF2B5EF4-FFF2-40B4-BE49-F238E27FC236}">
                <a16:creationId xmlns:a16="http://schemas.microsoft.com/office/drawing/2014/main" id="{FABE0D5A-7186-FDF5-4C0A-25120322A4A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822E1EB-FFED-7E6E-766C-F48679C588A2}"/>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303119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18EB5B-677A-FAD3-46C0-CC344EEA056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95E8EF4-7389-979C-48C5-28126EE243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36A5756-006C-6F25-46EC-685CF553818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C06ED23-5BFF-F068-7590-5A52BED84E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248BF00-9378-C1C1-062F-391C2160D42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33D69C6-E15C-2A2A-8252-CCA45A44531A}"/>
              </a:ext>
            </a:extLst>
          </p:cNvPr>
          <p:cNvSpPr>
            <a:spLocks noGrp="1"/>
          </p:cNvSpPr>
          <p:nvPr>
            <p:ph type="dt" sz="half" idx="10"/>
          </p:nvPr>
        </p:nvSpPr>
        <p:spPr/>
        <p:txBody>
          <a:bodyPr/>
          <a:lstStyle/>
          <a:p>
            <a:fld id="{CBAEEF4B-0BD9-3543-AD63-4F362C3D94FA}" type="datetimeFigureOut">
              <a:rPr lang="fr-FR" smtClean="0"/>
              <a:t>06/05/2022</a:t>
            </a:fld>
            <a:endParaRPr lang="fr-FR"/>
          </a:p>
        </p:txBody>
      </p:sp>
      <p:sp>
        <p:nvSpPr>
          <p:cNvPr id="8" name="Espace réservé du pied de page 7">
            <a:extLst>
              <a:ext uri="{FF2B5EF4-FFF2-40B4-BE49-F238E27FC236}">
                <a16:creationId xmlns:a16="http://schemas.microsoft.com/office/drawing/2014/main" id="{F73C2F02-BE96-4CE9-FA95-5ECD8E3D20C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3D20B2F-F2DF-9962-ACA2-529D0DA7FA20}"/>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2034591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D9E10-7A79-B8E8-BC8C-95062C28C91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421FB8C-4877-F699-A26D-198CD7D0D6C4}"/>
              </a:ext>
            </a:extLst>
          </p:cNvPr>
          <p:cNvSpPr>
            <a:spLocks noGrp="1"/>
          </p:cNvSpPr>
          <p:nvPr>
            <p:ph type="dt" sz="half" idx="10"/>
          </p:nvPr>
        </p:nvSpPr>
        <p:spPr/>
        <p:txBody>
          <a:bodyPr/>
          <a:lstStyle/>
          <a:p>
            <a:fld id="{CBAEEF4B-0BD9-3543-AD63-4F362C3D94FA}" type="datetimeFigureOut">
              <a:rPr lang="fr-FR" smtClean="0"/>
              <a:t>06/05/2022</a:t>
            </a:fld>
            <a:endParaRPr lang="fr-FR"/>
          </a:p>
        </p:txBody>
      </p:sp>
      <p:sp>
        <p:nvSpPr>
          <p:cNvPr id="4" name="Espace réservé du pied de page 3">
            <a:extLst>
              <a:ext uri="{FF2B5EF4-FFF2-40B4-BE49-F238E27FC236}">
                <a16:creationId xmlns:a16="http://schemas.microsoft.com/office/drawing/2014/main" id="{1E0E8D8B-AF2D-0002-EE6B-2D31E72329A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7D9BFD9-A8AF-C2CC-BAB0-A8CC3FE827B7}"/>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2138161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C0F0D4-ACE5-2569-8B1B-C1F90C97BE1A}"/>
              </a:ext>
            </a:extLst>
          </p:cNvPr>
          <p:cNvSpPr>
            <a:spLocks noGrp="1"/>
          </p:cNvSpPr>
          <p:nvPr>
            <p:ph type="dt" sz="half" idx="10"/>
          </p:nvPr>
        </p:nvSpPr>
        <p:spPr/>
        <p:txBody>
          <a:bodyPr/>
          <a:lstStyle/>
          <a:p>
            <a:fld id="{CBAEEF4B-0BD9-3543-AD63-4F362C3D94FA}" type="datetimeFigureOut">
              <a:rPr lang="fr-FR" smtClean="0"/>
              <a:t>06/05/2022</a:t>
            </a:fld>
            <a:endParaRPr lang="fr-FR"/>
          </a:p>
        </p:txBody>
      </p:sp>
      <p:sp>
        <p:nvSpPr>
          <p:cNvPr id="3" name="Espace réservé du pied de page 2">
            <a:extLst>
              <a:ext uri="{FF2B5EF4-FFF2-40B4-BE49-F238E27FC236}">
                <a16:creationId xmlns:a16="http://schemas.microsoft.com/office/drawing/2014/main" id="{83F81C65-719F-14D9-5844-64618F1372E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C569C7D-1858-7641-CD7A-599D32BDCDE4}"/>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1307966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9A946F-8B73-C64A-2CF3-62840A20147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5805E24-BF33-6AF3-2BD2-51BC507E6D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5214604-80C9-0F4D-88BF-8F4554C2B9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D41E88D-B8D1-3E43-CD11-715E6156E208}"/>
              </a:ext>
            </a:extLst>
          </p:cNvPr>
          <p:cNvSpPr>
            <a:spLocks noGrp="1"/>
          </p:cNvSpPr>
          <p:nvPr>
            <p:ph type="dt" sz="half" idx="10"/>
          </p:nvPr>
        </p:nvSpPr>
        <p:spPr/>
        <p:txBody>
          <a:bodyPr/>
          <a:lstStyle/>
          <a:p>
            <a:fld id="{CBAEEF4B-0BD9-3543-AD63-4F362C3D94FA}" type="datetimeFigureOut">
              <a:rPr lang="fr-FR" smtClean="0"/>
              <a:t>06/05/2022</a:t>
            </a:fld>
            <a:endParaRPr lang="fr-FR"/>
          </a:p>
        </p:txBody>
      </p:sp>
      <p:sp>
        <p:nvSpPr>
          <p:cNvPr id="6" name="Espace réservé du pied de page 5">
            <a:extLst>
              <a:ext uri="{FF2B5EF4-FFF2-40B4-BE49-F238E27FC236}">
                <a16:creationId xmlns:a16="http://schemas.microsoft.com/office/drawing/2014/main" id="{C84D921C-CA28-FA32-5207-5B01173DFD2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23967EC-1147-BAA4-6303-B71276902F1B}"/>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1574080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747073-DF80-98E3-60EE-C3425B757A1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3184D4E-6E83-5F1E-F2AC-ED0E446BAD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BC13109-FF95-0A65-4787-188DD01823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FDAA40D-5E69-3CB3-7EA7-19AAF99F03B2}"/>
              </a:ext>
            </a:extLst>
          </p:cNvPr>
          <p:cNvSpPr>
            <a:spLocks noGrp="1"/>
          </p:cNvSpPr>
          <p:nvPr>
            <p:ph type="dt" sz="half" idx="10"/>
          </p:nvPr>
        </p:nvSpPr>
        <p:spPr/>
        <p:txBody>
          <a:bodyPr/>
          <a:lstStyle/>
          <a:p>
            <a:fld id="{CBAEEF4B-0BD9-3543-AD63-4F362C3D94FA}" type="datetimeFigureOut">
              <a:rPr lang="fr-FR" smtClean="0"/>
              <a:t>06/05/2022</a:t>
            </a:fld>
            <a:endParaRPr lang="fr-FR"/>
          </a:p>
        </p:txBody>
      </p:sp>
      <p:sp>
        <p:nvSpPr>
          <p:cNvPr id="6" name="Espace réservé du pied de page 5">
            <a:extLst>
              <a:ext uri="{FF2B5EF4-FFF2-40B4-BE49-F238E27FC236}">
                <a16:creationId xmlns:a16="http://schemas.microsoft.com/office/drawing/2014/main" id="{A9FC6EF4-CC18-8963-A18A-2B3158775B0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AE9953F-EB9F-DE20-C1A8-CDF655045F34}"/>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2562505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3EF6B63-C2E0-4042-D55A-0A20D02E2F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3B922FC-5977-D6B5-9208-954678A0D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BF3AFFB-2425-0426-9633-F4EF92D672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AEEF4B-0BD9-3543-AD63-4F362C3D94FA}" type="datetimeFigureOut">
              <a:rPr lang="fr-FR" smtClean="0"/>
              <a:t>06/05/2022</a:t>
            </a:fld>
            <a:endParaRPr lang="fr-FR"/>
          </a:p>
        </p:txBody>
      </p:sp>
      <p:sp>
        <p:nvSpPr>
          <p:cNvPr id="5" name="Espace réservé du pied de page 4">
            <a:extLst>
              <a:ext uri="{FF2B5EF4-FFF2-40B4-BE49-F238E27FC236}">
                <a16:creationId xmlns:a16="http://schemas.microsoft.com/office/drawing/2014/main" id="{703D155C-0A90-119E-8955-0080489DFF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A8E53EF-19E0-5D9E-D82B-7A8999F3A8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8E847-2847-8640-898D-A5AB00D0313B}" type="slidenum">
              <a:rPr lang="fr-FR" smtClean="0"/>
              <a:t>‹N°›</a:t>
            </a:fld>
            <a:endParaRPr lang="fr-FR"/>
          </a:p>
        </p:txBody>
      </p:sp>
    </p:spTree>
    <p:extLst>
      <p:ext uri="{BB962C8B-B14F-4D97-AF65-F5344CB8AC3E}">
        <p14:creationId xmlns:p14="http://schemas.microsoft.com/office/powerpoint/2010/main" val="666361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3986A3-9306-E646-15F1-57B69D52F113}"/>
              </a:ext>
            </a:extLst>
          </p:cNvPr>
          <p:cNvSpPr>
            <a:spLocks noGrp="1"/>
          </p:cNvSpPr>
          <p:nvPr>
            <p:ph type="ctrTitle"/>
          </p:nvPr>
        </p:nvSpPr>
        <p:spPr>
          <a:xfrm>
            <a:off x="6564572" y="1122363"/>
            <a:ext cx="5627427" cy="2387600"/>
          </a:xfrm>
        </p:spPr>
        <p:txBody>
          <a:bodyPr>
            <a:normAutofit/>
          </a:bodyPr>
          <a:lstStyle/>
          <a:p>
            <a:r>
              <a:rPr lang="fr-FR" dirty="0"/>
              <a:t>Présentation </a:t>
            </a:r>
          </a:p>
        </p:txBody>
      </p:sp>
      <p:sp>
        <p:nvSpPr>
          <p:cNvPr id="3" name="Sous-titre 2">
            <a:extLst>
              <a:ext uri="{FF2B5EF4-FFF2-40B4-BE49-F238E27FC236}">
                <a16:creationId xmlns:a16="http://schemas.microsoft.com/office/drawing/2014/main" id="{71666816-9566-B05B-A048-08EDCCD29B41}"/>
              </a:ext>
            </a:extLst>
          </p:cNvPr>
          <p:cNvSpPr>
            <a:spLocks noGrp="1"/>
          </p:cNvSpPr>
          <p:nvPr>
            <p:ph type="subTitle" idx="1"/>
          </p:nvPr>
        </p:nvSpPr>
        <p:spPr>
          <a:xfrm>
            <a:off x="6564571" y="3602038"/>
            <a:ext cx="5513697" cy="1655762"/>
          </a:xfrm>
        </p:spPr>
        <p:txBody>
          <a:bodyPr/>
          <a:lstStyle/>
          <a:p>
            <a:r>
              <a:rPr lang="fr-FR" dirty="0"/>
              <a:t>Projet création d’un réseau social </a:t>
            </a:r>
          </a:p>
          <a:p>
            <a:r>
              <a:rPr lang="fr-FR" dirty="0"/>
              <a:t>Pour l’entreprise</a:t>
            </a:r>
          </a:p>
          <a:p>
            <a:r>
              <a:rPr lang="fr-FR" dirty="0" err="1"/>
              <a:t>Groupomania</a:t>
            </a:r>
            <a:endParaRPr lang="fr-FR" dirty="0"/>
          </a:p>
        </p:txBody>
      </p:sp>
      <p:pic>
        <p:nvPicPr>
          <p:cNvPr id="5" name="Image 4">
            <a:extLst>
              <a:ext uri="{FF2B5EF4-FFF2-40B4-BE49-F238E27FC236}">
                <a16:creationId xmlns:a16="http://schemas.microsoft.com/office/drawing/2014/main" id="{5D67D437-C5DF-EC99-E25E-6788FF7CBB2D}"/>
              </a:ext>
            </a:extLst>
          </p:cNvPr>
          <p:cNvPicPr>
            <a:picLocks noChangeAspect="1"/>
          </p:cNvPicPr>
          <p:nvPr/>
        </p:nvPicPr>
        <p:blipFill>
          <a:blip r:embed="rId2"/>
          <a:stretch>
            <a:fillRect/>
          </a:stretch>
        </p:blipFill>
        <p:spPr>
          <a:xfrm>
            <a:off x="0" y="0"/>
            <a:ext cx="6564573" cy="6858000"/>
          </a:xfrm>
          <a:prstGeom prst="rect">
            <a:avLst/>
          </a:prstGeom>
        </p:spPr>
      </p:pic>
    </p:spTree>
    <p:extLst>
      <p:ext uri="{BB962C8B-B14F-4D97-AF65-F5344CB8AC3E}">
        <p14:creationId xmlns:p14="http://schemas.microsoft.com/office/powerpoint/2010/main" val="2007574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0A47F2-0909-EC02-3D38-A1CD45DD486F}"/>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1A5E547E-7419-4413-1F09-14004FF2DCAC}"/>
              </a:ext>
            </a:extLst>
          </p:cNvPr>
          <p:cNvSpPr>
            <a:spLocks noGrp="1"/>
          </p:cNvSpPr>
          <p:nvPr>
            <p:ph idx="1"/>
          </p:nvPr>
        </p:nvSpPr>
        <p:spPr/>
        <p:txBody>
          <a:bodyPr/>
          <a:lstStyle/>
          <a:p>
            <a:r>
              <a:rPr lang="fr-FR" dirty="0"/>
              <a:t>Présentation du projet</a:t>
            </a:r>
          </a:p>
          <a:p>
            <a:r>
              <a:rPr lang="fr-FR" dirty="0"/>
              <a:t>Présentation du visuel</a:t>
            </a:r>
          </a:p>
          <a:p>
            <a:r>
              <a:rPr lang="fr-FR" dirty="0"/>
              <a:t>Présentation du code</a:t>
            </a:r>
          </a:p>
          <a:p>
            <a:r>
              <a:rPr lang="fr-FR" dirty="0"/>
              <a:t>Conclusion</a:t>
            </a:r>
          </a:p>
        </p:txBody>
      </p:sp>
      <p:pic>
        <p:nvPicPr>
          <p:cNvPr id="5" name="Image 4">
            <a:extLst>
              <a:ext uri="{FF2B5EF4-FFF2-40B4-BE49-F238E27FC236}">
                <a16:creationId xmlns:a16="http://schemas.microsoft.com/office/drawing/2014/main" id="{9EF213A5-E7C5-2EF4-6DC9-9F9FF785F4B1}"/>
              </a:ext>
            </a:extLst>
          </p:cNvPr>
          <p:cNvPicPr>
            <a:picLocks noChangeAspect="1"/>
          </p:cNvPicPr>
          <p:nvPr/>
        </p:nvPicPr>
        <p:blipFill>
          <a:blip r:embed="rId2"/>
          <a:stretch>
            <a:fillRect/>
          </a:stretch>
        </p:blipFill>
        <p:spPr>
          <a:xfrm>
            <a:off x="5478439" y="0"/>
            <a:ext cx="6858000" cy="6858000"/>
          </a:xfrm>
          <a:prstGeom prst="rect">
            <a:avLst/>
          </a:prstGeom>
        </p:spPr>
      </p:pic>
    </p:spTree>
    <p:extLst>
      <p:ext uri="{BB962C8B-B14F-4D97-AF65-F5344CB8AC3E}">
        <p14:creationId xmlns:p14="http://schemas.microsoft.com/office/powerpoint/2010/main" val="1316227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49D48C16-ADD6-8573-2C1A-F3A42341FDE1}"/>
              </a:ext>
            </a:extLst>
          </p:cNvPr>
          <p:cNvPicPr>
            <a:picLocks noGrp="1" noChangeAspect="1"/>
          </p:cNvPicPr>
          <p:nvPr>
            <p:ph idx="1"/>
          </p:nvPr>
        </p:nvPicPr>
        <p:blipFill>
          <a:blip r:embed="rId2">
            <a:alphaModFix amt="31000"/>
          </a:blip>
          <a:stretch>
            <a:fillRect/>
          </a:stretch>
        </p:blipFill>
        <p:spPr>
          <a:xfrm>
            <a:off x="0" y="132369"/>
            <a:ext cx="12192000" cy="6806809"/>
          </a:xfrm>
        </p:spPr>
      </p:pic>
      <p:sp>
        <p:nvSpPr>
          <p:cNvPr id="2" name="Titre 1">
            <a:extLst>
              <a:ext uri="{FF2B5EF4-FFF2-40B4-BE49-F238E27FC236}">
                <a16:creationId xmlns:a16="http://schemas.microsoft.com/office/drawing/2014/main" id="{751F8779-F744-7766-ED99-6C54C2D28F5F}"/>
              </a:ext>
            </a:extLst>
          </p:cNvPr>
          <p:cNvSpPr>
            <a:spLocks noGrp="1"/>
          </p:cNvSpPr>
          <p:nvPr>
            <p:ph type="title"/>
          </p:nvPr>
        </p:nvSpPr>
        <p:spPr>
          <a:xfrm>
            <a:off x="838200" y="392955"/>
            <a:ext cx="10515600" cy="1325563"/>
          </a:xfrm>
        </p:spPr>
        <p:txBody>
          <a:bodyPr/>
          <a:lstStyle/>
          <a:p>
            <a:r>
              <a:rPr lang="fr-FR" dirty="0"/>
              <a:t>Présentation du Projet:</a:t>
            </a:r>
            <a:br>
              <a:rPr lang="fr-FR" dirty="0"/>
            </a:br>
            <a:endParaRPr lang="fr-FR" dirty="0"/>
          </a:p>
        </p:txBody>
      </p:sp>
      <p:sp>
        <p:nvSpPr>
          <p:cNvPr id="6" name="ZoneTexte 5">
            <a:extLst>
              <a:ext uri="{FF2B5EF4-FFF2-40B4-BE49-F238E27FC236}">
                <a16:creationId xmlns:a16="http://schemas.microsoft.com/office/drawing/2014/main" id="{C642551B-1A0A-9CB3-71AF-06E8BD96F668}"/>
              </a:ext>
            </a:extLst>
          </p:cNvPr>
          <p:cNvSpPr txBox="1"/>
          <p:nvPr/>
        </p:nvSpPr>
        <p:spPr>
          <a:xfrm rot="10800000" flipV="1">
            <a:off x="812800" y="1258936"/>
            <a:ext cx="10515600" cy="2862322"/>
          </a:xfrm>
          <a:prstGeom prst="rect">
            <a:avLst/>
          </a:prstGeom>
          <a:noFill/>
        </p:spPr>
        <p:txBody>
          <a:bodyPr wrap="square" rtlCol="0">
            <a:spAutoFit/>
          </a:bodyPr>
          <a:lstStyle/>
          <a:p>
            <a:r>
              <a:rPr lang="fr-FR" sz="2000" dirty="0">
                <a:latin typeface="Montserrat" pitchFamily="2" charset="77"/>
              </a:rPr>
              <a:t>Le projet consiste à construire un </a:t>
            </a:r>
            <a:r>
              <a:rPr lang="fr-FR" sz="2000" b="1" dirty="0">
                <a:latin typeface="Montserrat" pitchFamily="2" charset="77"/>
              </a:rPr>
              <a:t>réseau social interne</a:t>
            </a:r>
            <a:r>
              <a:rPr lang="fr-FR" sz="2000" dirty="0">
                <a:latin typeface="Montserrat" pitchFamily="2" charset="77"/>
              </a:rPr>
              <a:t> pour les employés de </a:t>
            </a:r>
            <a:r>
              <a:rPr lang="fr-FR" sz="2000" dirty="0" err="1">
                <a:latin typeface="Montserrat" pitchFamily="2" charset="77"/>
              </a:rPr>
              <a:t>Groupomania</a:t>
            </a:r>
            <a:r>
              <a:rPr lang="fr-FR" sz="2000" dirty="0">
                <a:latin typeface="Montserrat" pitchFamily="2" charset="77"/>
              </a:rPr>
              <a:t>. Le but de cet outil est de faciliter les interactions entre collègues. Le département RH de </a:t>
            </a:r>
            <a:r>
              <a:rPr lang="fr-FR" sz="2000" dirty="0" err="1">
                <a:latin typeface="Montserrat" pitchFamily="2" charset="77"/>
              </a:rPr>
              <a:t>Groupomania</a:t>
            </a:r>
            <a:r>
              <a:rPr lang="fr-FR" sz="2000" dirty="0">
                <a:latin typeface="Montserrat" pitchFamily="2" charset="77"/>
              </a:rPr>
              <a:t> a laissé libre cours à son imagination pour les fonctionnalités du réseau et a imaginé plusieurs briques pour favoriser les échanges entre collègues. Le projet est un MVP c’est-à-dire un premier jet, qui s’améliorera au fur a mesure des désirs du client. J’ai choisit comme fonctionnalité le partage et la possibilité de commenter des articles, la création d’un profil simple et rapide et le maintient d’une session utilisateur pendant 24h. La création de ce réseau social m’a pris un peu moins d’un mois.</a:t>
            </a:r>
            <a:endParaRPr lang="fr-FR" sz="2000" dirty="0"/>
          </a:p>
        </p:txBody>
      </p:sp>
    </p:spTree>
    <p:extLst>
      <p:ext uri="{BB962C8B-B14F-4D97-AF65-F5344CB8AC3E}">
        <p14:creationId xmlns:p14="http://schemas.microsoft.com/office/powerpoint/2010/main" val="1151829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3AA1DAE5-D142-A99D-6E38-7081ACC8FF1E}"/>
              </a:ext>
            </a:extLst>
          </p:cNvPr>
          <p:cNvPicPr preferRelativeResize="0">
            <a:picLocks noGrp="1" noChangeAspect="1"/>
          </p:cNvPicPr>
          <p:nvPr>
            <p:ph idx="1"/>
          </p:nvPr>
        </p:nvPicPr>
        <p:blipFill>
          <a:blip r:embed="rId2">
            <a:alphaModFix amt="31000"/>
          </a:blip>
          <a:stretch>
            <a:fillRect/>
          </a:stretch>
        </p:blipFill>
        <p:spPr>
          <a:xfrm>
            <a:off x="0" y="0"/>
            <a:ext cx="12192000" cy="6858000"/>
          </a:xfrm>
        </p:spPr>
      </p:pic>
      <p:sp>
        <p:nvSpPr>
          <p:cNvPr id="2" name="Titre 1">
            <a:extLst>
              <a:ext uri="{FF2B5EF4-FFF2-40B4-BE49-F238E27FC236}">
                <a16:creationId xmlns:a16="http://schemas.microsoft.com/office/drawing/2014/main" id="{BFABAAE3-26F1-9F44-CDFF-87DB046AD2EF}"/>
              </a:ext>
            </a:extLst>
          </p:cNvPr>
          <p:cNvSpPr>
            <a:spLocks noGrp="1"/>
          </p:cNvSpPr>
          <p:nvPr>
            <p:ph type="title"/>
          </p:nvPr>
        </p:nvSpPr>
        <p:spPr/>
        <p:txBody>
          <a:bodyPr/>
          <a:lstStyle/>
          <a:p>
            <a:r>
              <a:rPr lang="fr-FR" dirty="0"/>
              <a:t>Présentation du </a:t>
            </a:r>
            <a:r>
              <a:rPr lang="fr-FR" dirty="0" err="1"/>
              <a:t>visiuel</a:t>
            </a:r>
            <a:r>
              <a:rPr lang="fr-FR" dirty="0"/>
              <a:t>:</a:t>
            </a:r>
          </a:p>
        </p:txBody>
      </p:sp>
    </p:spTree>
    <p:extLst>
      <p:ext uri="{BB962C8B-B14F-4D97-AF65-F5344CB8AC3E}">
        <p14:creationId xmlns:p14="http://schemas.microsoft.com/office/powerpoint/2010/main" val="513913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28055"/>
          </a:schemeClr>
        </a:solidFill>
        <a:effectLst/>
      </p:bgPr>
    </p:bg>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3AA1DAE5-D142-A99D-6E38-7081ACC8FF1E}"/>
              </a:ext>
            </a:extLst>
          </p:cNvPr>
          <p:cNvPicPr preferRelativeResize="0">
            <a:picLocks noGrp="1" noChangeAspect="1"/>
          </p:cNvPicPr>
          <p:nvPr>
            <p:ph idx="1"/>
          </p:nvPr>
        </p:nvPicPr>
        <p:blipFill>
          <a:blip r:embed="rId2">
            <a:alphaModFix amt="31000"/>
          </a:blip>
          <a:stretch>
            <a:fillRect/>
          </a:stretch>
        </p:blipFill>
        <p:spPr>
          <a:xfrm>
            <a:off x="0" y="0"/>
            <a:ext cx="12192000" cy="6858000"/>
          </a:xfrm>
        </p:spPr>
      </p:pic>
      <p:sp>
        <p:nvSpPr>
          <p:cNvPr id="2" name="Titre 1">
            <a:extLst>
              <a:ext uri="{FF2B5EF4-FFF2-40B4-BE49-F238E27FC236}">
                <a16:creationId xmlns:a16="http://schemas.microsoft.com/office/drawing/2014/main" id="{BFABAAE3-26F1-9F44-CDFF-87DB046AD2EF}"/>
              </a:ext>
            </a:extLst>
          </p:cNvPr>
          <p:cNvSpPr>
            <a:spLocks noGrp="1"/>
          </p:cNvSpPr>
          <p:nvPr>
            <p:ph type="title"/>
          </p:nvPr>
        </p:nvSpPr>
        <p:spPr/>
        <p:txBody>
          <a:bodyPr/>
          <a:lstStyle/>
          <a:p>
            <a:r>
              <a:rPr lang="fr-FR" dirty="0"/>
              <a:t>Présentation du code:</a:t>
            </a:r>
          </a:p>
        </p:txBody>
      </p:sp>
    </p:spTree>
    <p:extLst>
      <p:ext uri="{BB962C8B-B14F-4D97-AF65-F5344CB8AC3E}">
        <p14:creationId xmlns:p14="http://schemas.microsoft.com/office/powerpoint/2010/main" val="1414108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3AA1DAE5-D142-A99D-6E38-7081ACC8FF1E}"/>
              </a:ext>
            </a:extLst>
          </p:cNvPr>
          <p:cNvPicPr preferRelativeResize="0">
            <a:picLocks noGrp="1" noChangeAspect="1"/>
          </p:cNvPicPr>
          <p:nvPr>
            <p:ph idx="1"/>
          </p:nvPr>
        </p:nvPicPr>
        <p:blipFill>
          <a:blip r:embed="rId2">
            <a:alphaModFix amt="31000"/>
          </a:blip>
          <a:stretch>
            <a:fillRect/>
          </a:stretch>
        </p:blipFill>
        <p:spPr>
          <a:xfrm>
            <a:off x="0" y="0"/>
            <a:ext cx="12192000" cy="6858000"/>
          </a:xfrm>
        </p:spPr>
      </p:pic>
      <p:sp>
        <p:nvSpPr>
          <p:cNvPr id="2" name="Titre 1">
            <a:extLst>
              <a:ext uri="{FF2B5EF4-FFF2-40B4-BE49-F238E27FC236}">
                <a16:creationId xmlns:a16="http://schemas.microsoft.com/office/drawing/2014/main" id="{BFABAAE3-26F1-9F44-CDFF-87DB046AD2EF}"/>
              </a:ext>
            </a:extLst>
          </p:cNvPr>
          <p:cNvSpPr>
            <a:spLocks noGrp="1"/>
          </p:cNvSpPr>
          <p:nvPr>
            <p:ph type="title"/>
          </p:nvPr>
        </p:nvSpPr>
        <p:spPr/>
        <p:txBody>
          <a:bodyPr/>
          <a:lstStyle/>
          <a:p>
            <a:r>
              <a:rPr lang="fr-FR" dirty="0"/>
              <a:t>Conclusion:</a:t>
            </a:r>
          </a:p>
        </p:txBody>
      </p:sp>
      <p:sp>
        <p:nvSpPr>
          <p:cNvPr id="4" name="ZoneTexte 3">
            <a:extLst>
              <a:ext uri="{FF2B5EF4-FFF2-40B4-BE49-F238E27FC236}">
                <a16:creationId xmlns:a16="http://schemas.microsoft.com/office/drawing/2014/main" id="{18DCE75A-B464-FA6E-14D2-29B6D50F9357}"/>
              </a:ext>
            </a:extLst>
          </p:cNvPr>
          <p:cNvSpPr txBox="1"/>
          <p:nvPr/>
        </p:nvSpPr>
        <p:spPr>
          <a:xfrm>
            <a:off x="863600" y="1690688"/>
            <a:ext cx="10490200" cy="3170099"/>
          </a:xfrm>
          <a:prstGeom prst="rect">
            <a:avLst/>
          </a:prstGeom>
          <a:noFill/>
        </p:spPr>
        <p:txBody>
          <a:bodyPr wrap="square" rtlCol="0">
            <a:spAutoFit/>
          </a:bodyPr>
          <a:lstStyle/>
          <a:p>
            <a:r>
              <a:rPr lang="fr-FR" sz="2000" dirty="0"/>
              <a:t>Ce projet fut un vrai challenge. J’ai eu beaucoup de chance d’avoir travailler un projet similaire en MERN en plus de mes cours lors de mon p6, ce qui m’a permit d’avoir une bonne base pour commencer et perdre moins de temps sur la création  du visuel de mon site. </a:t>
            </a:r>
            <a:r>
              <a:rPr lang="fr-FR" sz="2000" dirty="0" err="1"/>
              <a:t>MySql</a:t>
            </a:r>
            <a:r>
              <a:rPr lang="fr-FR" sz="2000" dirty="0"/>
              <a:t> fut très intéressant à apprendre, hâte de commencer de vrai projet avec une base de donnée même si j’ai quand même une préférence pour </a:t>
            </a:r>
            <a:r>
              <a:rPr lang="fr-FR" sz="2000" dirty="0" err="1"/>
              <a:t>mongodb</a:t>
            </a:r>
            <a:r>
              <a:rPr lang="fr-FR" sz="2000" dirty="0"/>
              <a:t>. J’ai choisit de prendre REACT comme </a:t>
            </a:r>
            <a:r>
              <a:rPr lang="fr-FR" sz="2000" dirty="0" err="1"/>
              <a:t>framework</a:t>
            </a:r>
            <a:r>
              <a:rPr lang="fr-FR" sz="2000" dirty="0"/>
              <a:t> sur ce projet car après mettre bien renseigné, même si vue commence a prendre de plus en plus de part de marché, il reste encore un peu a part alors que les propositions d’emploie avec </a:t>
            </a:r>
            <a:r>
              <a:rPr lang="fr-FR" sz="2000" dirty="0" err="1"/>
              <a:t>react</a:t>
            </a:r>
            <a:r>
              <a:rPr lang="fr-FR" sz="2000" dirty="0"/>
              <a:t> sont encore très forte, le but étant de trouver un emploie rapidement après la formation mon choix c’est porté sur </a:t>
            </a:r>
            <a:r>
              <a:rPr lang="fr-FR" sz="2000" dirty="0" err="1"/>
              <a:t>react</a:t>
            </a:r>
            <a:r>
              <a:rPr lang="fr-FR" sz="2000" dirty="0"/>
              <a:t> même si je compte bien apprendre vue après mon diplôme pour maximiser mes chances d’embauche.</a:t>
            </a:r>
          </a:p>
        </p:txBody>
      </p:sp>
    </p:spTree>
    <p:extLst>
      <p:ext uri="{BB962C8B-B14F-4D97-AF65-F5344CB8AC3E}">
        <p14:creationId xmlns:p14="http://schemas.microsoft.com/office/powerpoint/2010/main" val="339565183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322</Words>
  <Application>Microsoft Macintosh PowerPoint</Application>
  <PresentationFormat>Grand écran</PresentationFormat>
  <Paragraphs>15</Paragraphs>
  <Slides>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Calibri</vt:lpstr>
      <vt:lpstr>Calibri Light</vt:lpstr>
      <vt:lpstr>Montserrat</vt:lpstr>
      <vt:lpstr>Thème Office</vt:lpstr>
      <vt:lpstr>Présentation </vt:lpstr>
      <vt:lpstr>SOMMAIRE:</vt:lpstr>
      <vt:lpstr>Présentation du Projet: </vt:lpstr>
      <vt:lpstr>Présentation du visiuel:</vt:lpstr>
      <vt:lpstr>Présentation du code: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c:title>
  <dc:creator>Microsoft Office User</dc:creator>
  <cp:lastModifiedBy>Microsoft Office User</cp:lastModifiedBy>
  <cp:revision>1</cp:revision>
  <dcterms:created xsi:type="dcterms:W3CDTF">2022-05-06T07:50:39Z</dcterms:created>
  <dcterms:modified xsi:type="dcterms:W3CDTF">2022-05-06T08:25:53Z</dcterms:modified>
</cp:coreProperties>
</file>