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7"/>
  </p:normalViewPr>
  <p:slideViewPr>
    <p:cSldViewPr snapToGrid="0" snapToObjects="1">
      <p:cViewPr varScale="1">
        <p:scale>
          <a:sx n="76" d="100"/>
          <a:sy n="76" d="100"/>
        </p:scale>
        <p:origin x="216"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C2218E-E686-0A31-B4D6-00EBD625909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501A80A-49E0-7030-AC41-E4D7ABD9CC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A04A9F5-4EBD-EF29-6A17-DC17CA2BC2FA}"/>
              </a:ext>
            </a:extLst>
          </p:cNvPr>
          <p:cNvSpPr>
            <a:spLocks noGrp="1"/>
          </p:cNvSpPr>
          <p:nvPr>
            <p:ph type="dt" sz="half" idx="10"/>
          </p:nvPr>
        </p:nvSpPr>
        <p:spPr/>
        <p:txBody>
          <a:bodyPr/>
          <a:lstStyle/>
          <a:p>
            <a:fld id="{CBAEEF4B-0BD9-3543-AD63-4F362C3D94FA}" type="datetimeFigureOut">
              <a:rPr lang="fr-FR" smtClean="0"/>
              <a:t>18/05/2022</a:t>
            </a:fld>
            <a:endParaRPr lang="fr-FR"/>
          </a:p>
        </p:txBody>
      </p:sp>
      <p:sp>
        <p:nvSpPr>
          <p:cNvPr id="5" name="Espace réservé du pied de page 4">
            <a:extLst>
              <a:ext uri="{FF2B5EF4-FFF2-40B4-BE49-F238E27FC236}">
                <a16:creationId xmlns:a16="http://schemas.microsoft.com/office/drawing/2014/main" id="{600F1024-4E29-5FF1-3B8C-A7B7E1FF444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753A91-979B-235E-6B0D-39F6C4A5C6D1}"/>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351189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B7FC18-C725-C4EA-496A-97D9D657280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0BE7B99-A59F-3412-2ACD-C8177DE1320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7D7DD60-87F6-DAB2-FFC1-81798968EEB3}"/>
              </a:ext>
            </a:extLst>
          </p:cNvPr>
          <p:cNvSpPr>
            <a:spLocks noGrp="1"/>
          </p:cNvSpPr>
          <p:nvPr>
            <p:ph type="dt" sz="half" idx="10"/>
          </p:nvPr>
        </p:nvSpPr>
        <p:spPr/>
        <p:txBody>
          <a:bodyPr/>
          <a:lstStyle/>
          <a:p>
            <a:fld id="{CBAEEF4B-0BD9-3543-AD63-4F362C3D94FA}" type="datetimeFigureOut">
              <a:rPr lang="fr-FR" smtClean="0"/>
              <a:t>18/05/2022</a:t>
            </a:fld>
            <a:endParaRPr lang="fr-FR"/>
          </a:p>
        </p:txBody>
      </p:sp>
      <p:sp>
        <p:nvSpPr>
          <p:cNvPr id="5" name="Espace réservé du pied de page 4">
            <a:extLst>
              <a:ext uri="{FF2B5EF4-FFF2-40B4-BE49-F238E27FC236}">
                <a16:creationId xmlns:a16="http://schemas.microsoft.com/office/drawing/2014/main" id="{E8E3DBC8-2A96-B485-A2DA-065364625EC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3E075C-E730-971F-9E8D-BE112DA45C10}"/>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1287237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A4DB6E8-E0E7-A9FD-F707-4347E88F80E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B144D7-189C-7045-77F1-40E64250E8A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F00CEAE-F605-9DDE-DAB0-C01CE93A82F9}"/>
              </a:ext>
            </a:extLst>
          </p:cNvPr>
          <p:cNvSpPr>
            <a:spLocks noGrp="1"/>
          </p:cNvSpPr>
          <p:nvPr>
            <p:ph type="dt" sz="half" idx="10"/>
          </p:nvPr>
        </p:nvSpPr>
        <p:spPr/>
        <p:txBody>
          <a:bodyPr/>
          <a:lstStyle/>
          <a:p>
            <a:fld id="{CBAEEF4B-0BD9-3543-AD63-4F362C3D94FA}" type="datetimeFigureOut">
              <a:rPr lang="fr-FR" smtClean="0"/>
              <a:t>18/05/2022</a:t>
            </a:fld>
            <a:endParaRPr lang="fr-FR"/>
          </a:p>
        </p:txBody>
      </p:sp>
      <p:sp>
        <p:nvSpPr>
          <p:cNvPr id="5" name="Espace réservé du pied de page 4">
            <a:extLst>
              <a:ext uri="{FF2B5EF4-FFF2-40B4-BE49-F238E27FC236}">
                <a16:creationId xmlns:a16="http://schemas.microsoft.com/office/drawing/2014/main" id="{C624FFCA-AB21-5DC5-E424-8FD23236FC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CB8000-8F3D-0FD6-E4F8-7BC789F05B94}"/>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143093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704F3E-D3E7-01B7-8A17-24E3C8CC4CD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3440F1C-23DA-AF48-C95D-4A13F04C830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F7F697-580D-FACB-F5C6-1E4706339616}"/>
              </a:ext>
            </a:extLst>
          </p:cNvPr>
          <p:cNvSpPr>
            <a:spLocks noGrp="1"/>
          </p:cNvSpPr>
          <p:nvPr>
            <p:ph type="dt" sz="half" idx="10"/>
          </p:nvPr>
        </p:nvSpPr>
        <p:spPr/>
        <p:txBody>
          <a:bodyPr/>
          <a:lstStyle/>
          <a:p>
            <a:fld id="{CBAEEF4B-0BD9-3543-AD63-4F362C3D94FA}" type="datetimeFigureOut">
              <a:rPr lang="fr-FR" smtClean="0"/>
              <a:t>18/05/2022</a:t>
            </a:fld>
            <a:endParaRPr lang="fr-FR"/>
          </a:p>
        </p:txBody>
      </p:sp>
      <p:sp>
        <p:nvSpPr>
          <p:cNvPr id="5" name="Espace réservé du pied de page 4">
            <a:extLst>
              <a:ext uri="{FF2B5EF4-FFF2-40B4-BE49-F238E27FC236}">
                <a16:creationId xmlns:a16="http://schemas.microsoft.com/office/drawing/2014/main" id="{15FC235F-3469-DFE0-EED6-B2BF9A4582C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1C26A1F-DCAA-EC06-24AB-28ABDAD94500}"/>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3539662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D8DAFB-426F-CA34-01E9-02AC8053B3E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2A10018-6EA3-60CB-6F3B-C17B7AD3AE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2096B30-74EA-3BAE-CED7-DB22C7E69E78}"/>
              </a:ext>
            </a:extLst>
          </p:cNvPr>
          <p:cNvSpPr>
            <a:spLocks noGrp="1"/>
          </p:cNvSpPr>
          <p:nvPr>
            <p:ph type="dt" sz="half" idx="10"/>
          </p:nvPr>
        </p:nvSpPr>
        <p:spPr/>
        <p:txBody>
          <a:bodyPr/>
          <a:lstStyle/>
          <a:p>
            <a:fld id="{CBAEEF4B-0BD9-3543-AD63-4F362C3D94FA}" type="datetimeFigureOut">
              <a:rPr lang="fr-FR" smtClean="0"/>
              <a:t>18/05/2022</a:t>
            </a:fld>
            <a:endParaRPr lang="fr-FR"/>
          </a:p>
        </p:txBody>
      </p:sp>
      <p:sp>
        <p:nvSpPr>
          <p:cNvPr id="5" name="Espace réservé du pied de page 4">
            <a:extLst>
              <a:ext uri="{FF2B5EF4-FFF2-40B4-BE49-F238E27FC236}">
                <a16:creationId xmlns:a16="http://schemas.microsoft.com/office/drawing/2014/main" id="{2EE7BFE0-40E4-26E4-6765-3BFAAE0B408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7A0CD2-B02E-9D25-79B6-487EF613C753}"/>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230186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5162F4-BDD8-F0C6-A2FF-74041D4D16A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3071DAD-E3A1-2E43-9271-83D32A427FA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337A1BA-4E25-0592-B372-325300B0EC3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E8E7DB6-5A88-5B23-BCD5-CA4E65055329}"/>
              </a:ext>
            </a:extLst>
          </p:cNvPr>
          <p:cNvSpPr>
            <a:spLocks noGrp="1"/>
          </p:cNvSpPr>
          <p:nvPr>
            <p:ph type="dt" sz="half" idx="10"/>
          </p:nvPr>
        </p:nvSpPr>
        <p:spPr/>
        <p:txBody>
          <a:bodyPr/>
          <a:lstStyle/>
          <a:p>
            <a:fld id="{CBAEEF4B-0BD9-3543-AD63-4F362C3D94FA}" type="datetimeFigureOut">
              <a:rPr lang="fr-FR" smtClean="0"/>
              <a:t>18/05/2022</a:t>
            </a:fld>
            <a:endParaRPr lang="fr-FR"/>
          </a:p>
        </p:txBody>
      </p:sp>
      <p:sp>
        <p:nvSpPr>
          <p:cNvPr id="6" name="Espace réservé du pied de page 5">
            <a:extLst>
              <a:ext uri="{FF2B5EF4-FFF2-40B4-BE49-F238E27FC236}">
                <a16:creationId xmlns:a16="http://schemas.microsoft.com/office/drawing/2014/main" id="{FABE0D5A-7186-FDF5-4C0A-25120322A4A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822E1EB-FFED-7E6E-766C-F48679C588A2}"/>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30311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18EB5B-677A-FAD3-46C0-CC344EEA056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95E8EF4-7389-979C-48C5-28126EE24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36A5756-006C-6F25-46EC-685CF553818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C06ED23-5BFF-F068-7590-5A52BED84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248BF00-9378-C1C1-062F-391C2160D42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33D69C6-E15C-2A2A-8252-CCA45A44531A}"/>
              </a:ext>
            </a:extLst>
          </p:cNvPr>
          <p:cNvSpPr>
            <a:spLocks noGrp="1"/>
          </p:cNvSpPr>
          <p:nvPr>
            <p:ph type="dt" sz="half" idx="10"/>
          </p:nvPr>
        </p:nvSpPr>
        <p:spPr/>
        <p:txBody>
          <a:bodyPr/>
          <a:lstStyle/>
          <a:p>
            <a:fld id="{CBAEEF4B-0BD9-3543-AD63-4F362C3D94FA}" type="datetimeFigureOut">
              <a:rPr lang="fr-FR" smtClean="0"/>
              <a:t>18/05/2022</a:t>
            </a:fld>
            <a:endParaRPr lang="fr-FR"/>
          </a:p>
        </p:txBody>
      </p:sp>
      <p:sp>
        <p:nvSpPr>
          <p:cNvPr id="8" name="Espace réservé du pied de page 7">
            <a:extLst>
              <a:ext uri="{FF2B5EF4-FFF2-40B4-BE49-F238E27FC236}">
                <a16:creationId xmlns:a16="http://schemas.microsoft.com/office/drawing/2014/main" id="{F73C2F02-BE96-4CE9-FA95-5ECD8E3D20C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3D20B2F-F2DF-9962-ACA2-529D0DA7FA20}"/>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2034591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D9E10-7A79-B8E8-BC8C-95062C28C91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421FB8C-4877-F699-A26D-198CD7D0D6C4}"/>
              </a:ext>
            </a:extLst>
          </p:cNvPr>
          <p:cNvSpPr>
            <a:spLocks noGrp="1"/>
          </p:cNvSpPr>
          <p:nvPr>
            <p:ph type="dt" sz="half" idx="10"/>
          </p:nvPr>
        </p:nvSpPr>
        <p:spPr/>
        <p:txBody>
          <a:bodyPr/>
          <a:lstStyle/>
          <a:p>
            <a:fld id="{CBAEEF4B-0BD9-3543-AD63-4F362C3D94FA}" type="datetimeFigureOut">
              <a:rPr lang="fr-FR" smtClean="0"/>
              <a:t>18/05/2022</a:t>
            </a:fld>
            <a:endParaRPr lang="fr-FR"/>
          </a:p>
        </p:txBody>
      </p:sp>
      <p:sp>
        <p:nvSpPr>
          <p:cNvPr id="4" name="Espace réservé du pied de page 3">
            <a:extLst>
              <a:ext uri="{FF2B5EF4-FFF2-40B4-BE49-F238E27FC236}">
                <a16:creationId xmlns:a16="http://schemas.microsoft.com/office/drawing/2014/main" id="{1E0E8D8B-AF2D-0002-EE6B-2D31E72329A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7D9BFD9-A8AF-C2CC-BAB0-A8CC3FE827B7}"/>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2138161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C0F0D4-ACE5-2569-8B1B-C1F90C97BE1A}"/>
              </a:ext>
            </a:extLst>
          </p:cNvPr>
          <p:cNvSpPr>
            <a:spLocks noGrp="1"/>
          </p:cNvSpPr>
          <p:nvPr>
            <p:ph type="dt" sz="half" idx="10"/>
          </p:nvPr>
        </p:nvSpPr>
        <p:spPr/>
        <p:txBody>
          <a:bodyPr/>
          <a:lstStyle/>
          <a:p>
            <a:fld id="{CBAEEF4B-0BD9-3543-AD63-4F362C3D94FA}" type="datetimeFigureOut">
              <a:rPr lang="fr-FR" smtClean="0"/>
              <a:t>18/05/2022</a:t>
            </a:fld>
            <a:endParaRPr lang="fr-FR"/>
          </a:p>
        </p:txBody>
      </p:sp>
      <p:sp>
        <p:nvSpPr>
          <p:cNvPr id="3" name="Espace réservé du pied de page 2">
            <a:extLst>
              <a:ext uri="{FF2B5EF4-FFF2-40B4-BE49-F238E27FC236}">
                <a16:creationId xmlns:a16="http://schemas.microsoft.com/office/drawing/2014/main" id="{83F81C65-719F-14D9-5844-64618F1372E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C569C7D-1858-7641-CD7A-599D32BDCDE4}"/>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1307966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9A946F-8B73-C64A-2CF3-62840A20147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5805E24-BF33-6AF3-2BD2-51BC507E6D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5214604-80C9-0F4D-88BF-8F4554C2B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D41E88D-B8D1-3E43-CD11-715E6156E208}"/>
              </a:ext>
            </a:extLst>
          </p:cNvPr>
          <p:cNvSpPr>
            <a:spLocks noGrp="1"/>
          </p:cNvSpPr>
          <p:nvPr>
            <p:ph type="dt" sz="half" idx="10"/>
          </p:nvPr>
        </p:nvSpPr>
        <p:spPr/>
        <p:txBody>
          <a:bodyPr/>
          <a:lstStyle/>
          <a:p>
            <a:fld id="{CBAEEF4B-0BD9-3543-AD63-4F362C3D94FA}" type="datetimeFigureOut">
              <a:rPr lang="fr-FR" smtClean="0"/>
              <a:t>18/05/2022</a:t>
            </a:fld>
            <a:endParaRPr lang="fr-FR"/>
          </a:p>
        </p:txBody>
      </p:sp>
      <p:sp>
        <p:nvSpPr>
          <p:cNvPr id="6" name="Espace réservé du pied de page 5">
            <a:extLst>
              <a:ext uri="{FF2B5EF4-FFF2-40B4-BE49-F238E27FC236}">
                <a16:creationId xmlns:a16="http://schemas.microsoft.com/office/drawing/2014/main" id="{C84D921C-CA28-FA32-5207-5B01173DFD2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3967EC-1147-BAA4-6303-B71276902F1B}"/>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1574080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747073-DF80-98E3-60EE-C3425B757A1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3184D4E-6E83-5F1E-F2AC-ED0E446BAD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BC13109-FF95-0A65-4787-188DD0182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FDAA40D-5E69-3CB3-7EA7-19AAF99F03B2}"/>
              </a:ext>
            </a:extLst>
          </p:cNvPr>
          <p:cNvSpPr>
            <a:spLocks noGrp="1"/>
          </p:cNvSpPr>
          <p:nvPr>
            <p:ph type="dt" sz="half" idx="10"/>
          </p:nvPr>
        </p:nvSpPr>
        <p:spPr/>
        <p:txBody>
          <a:bodyPr/>
          <a:lstStyle/>
          <a:p>
            <a:fld id="{CBAEEF4B-0BD9-3543-AD63-4F362C3D94FA}" type="datetimeFigureOut">
              <a:rPr lang="fr-FR" smtClean="0"/>
              <a:t>18/05/2022</a:t>
            </a:fld>
            <a:endParaRPr lang="fr-FR"/>
          </a:p>
        </p:txBody>
      </p:sp>
      <p:sp>
        <p:nvSpPr>
          <p:cNvPr id="6" name="Espace réservé du pied de page 5">
            <a:extLst>
              <a:ext uri="{FF2B5EF4-FFF2-40B4-BE49-F238E27FC236}">
                <a16:creationId xmlns:a16="http://schemas.microsoft.com/office/drawing/2014/main" id="{A9FC6EF4-CC18-8963-A18A-2B3158775B0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AE9953F-EB9F-DE20-C1A8-CDF655045F34}"/>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2562505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3EF6B63-C2E0-4042-D55A-0A20D02E2F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3B922FC-5977-D6B5-9208-954678A0D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F3AFFB-2425-0426-9633-F4EF92D672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AEEF4B-0BD9-3543-AD63-4F362C3D94FA}" type="datetimeFigureOut">
              <a:rPr lang="fr-FR" smtClean="0"/>
              <a:t>18/05/2022</a:t>
            </a:fld>
            <a:endParaRPr lang="fr-FR"/>
          </a:p>
        </p:txBody>
      </p:sp>
      <p:sp>
        <p:nvSpPr>
          <p:cNvPr id="5" name="Espace réservé du pied de page 4">
            <a:extLst>
              <a:ext uri="{FF2B5EF4-FFF2-40B4-BE49-F238E27FC236}">
                <a16:creationId xmlns:a16="http://schemas.microsoft.com/office/drawing/2014/main" id="{703D155C-0A90-119E-8955-0080489DFF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A8E53EF-19E0-5D9E-D82B-7A8999F3A8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8E847-2847-8640-898D-A5AB00D0313B}" type="slidenum">
              <a:rPr lang="fr-FR" smtClean="0"/>
              <a:t>‹N°›</a:t>
            </a:fld>
            <a:endParaRPr lang="fr-FR"/>
          </a:p>
        </p:txBody>
      </p:sp>
    </p:spTree>
    <p:extLst>
      <p:ext uri="{BB962C8B-B14F-4D97-AF65-F5344CB8AC3E}">
        <p14:creationId xmlns:p14="http://schemas.microsoft.com/office/powerpoint/2010/main" val="666361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3986A3-9306-E646-15F1-57B69D52F113}"/>
              </a:ext>
            </a:extLst>
          </p:cNvPr>
          <p:cNvSpPr>
            <a:spLocks noGrp="1"/>
          </p:cNvSpPr>
          <p:nvPr>
            <p:ph type="ctrTitle"/>
          </p:nvPr>
        </p:nvSpPr>
        <p:spPr>
          <a:xfrm>
            <a:off x="6564572" y="1122363"/>
            <a:ext cx="5627427" cy="2387600"/>
          </a:xfrm>
        </p:spPr>
        <p:txBody>
          <a:bodyPr>
            <a:normAutofit/>
          </a:bodyPr>
          <a:lstStyle/>
          <a:p>
            <a:r>
              <a:rPr lang="fr-FR" dirty="0"/>
              <a:t>Présentation </a:t>
            </a:r>
          </a:p>
        </p:txBody>
      </p:sp>
      <p:sp>
        <p:nvSpPr>
          <p:cNvPr id="3" name="Sous-titre 2">
            <a:extLst>
              <a:ext uri="{FF2B5EF4-FFF2-40B4-BE49-F238E27FC236}">
                <a16:creationId xmlns:a16="http://schemas.microsoft.com/office/drawing/2014/main" id="{71666816-9566-B05B-A048-08EDCCD29B41}"/>
              </a:ext>
            </a:extLst>
          </p:cNvPr>
          <p:cNvSpPr>
            <a:spLocks noGrp="1"/>
          </p:cNvSpPr>
          <p:nvPr>
            <p:ph type="subTitle" idx="1"/>
          </p:nvPr>
        </p:nvSpPr>
        <p:spPr>
          <a:xfrm>
            <a:off x="6564571" y="3602038"/>
            <a:ext cx="5513697" cy="1655762"/>
          </a:xfrm>
        </p:spPr>
        <p:txBody>
          <a:bodyPr/>
          <a:lstStyle/>
          <a:p>
            <a:r>
              <a:rPr lang="fr-FR" dirty="0"/>
              <a:t>Projet création d’un réseau social </a:t>
            </a:r>
          </a:p>
          <a:p>
            <a:r>
              <a:rPr lang="fr-FR" dirty="0"/>
              <a:t>Pour l’entreprise</a:t>
            </a:r>
          </a:p>
          <a:p>
            <a:r>
              <a:rPr lang="fr-FR" dirty="0" err="1"/>
              <a:t>Groupomania</a:t>
            </a:r>
            <a:endParaRPr lang="fr-FR" dirty="0"/>
          </a:p>
        </p:txBody>
      </p:sp>
      <p:pic>
        <p:nvPicPr>
          <p:cNvPr id="5" name="Image 4">
            <a:extLst>
              <a:ext uri="{FF2B5EF4-FFF2-40B4-BE49-F238E27FC236}">
                <a16:creationId xmlns:a16="http://schemas.microsoft.com/office/drawing/2014/main" id="{5D67D437-C5DF-EC99-E25E-6788FF7CBB2D}"/>
              </a:ext>
            </a:extLst>
          </p:cNvPr>
          <p:cNvPicPr>
            <a:picLocks noChangeAspect="1"/>
          </p:cNvPicPr>
          <p:nvPr/>
        </p:nvPicPr>
        <p:blipFill>
          <a:blip r:embed="rId2"/>
          <a:stretch>
            <a:fillRect/>
          </a:stretch>
        </p:blipFill>
        <p:spPr>
          <a:xfrm>
            <a:off x="0" y="0"/>
            <a:ext cx="6564573" cy="6858000"/>
          </a:xfrm>
          <a:prstGeom prst="rect">
            <a:avLst/>
          </a:prstGeom>
        </p:spPr>
      </p:pic>
    </p:spTree>
    <p:extLst>
      <p:ext uri="{BB962C8B-B14F-4D97-AF65-F5344CB8AC3E}">
        <p14:creationId xmlns:p14="http://schemas.microsoft.com/office/powerpoint/2010/main" val="200757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0A47F2-0909-EC02-3D38-A1CD45DD486F}"/>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1A5E547E-7419-4413-1F09-14004FF2DCAC}"/>
              </a:ext>
            </a:extLst>
          </p:cNvPr>
          <p:cNvSpPr>
            <a:spLocks noGrp="1"/>
          </p:cNvSpPr>
          <p:nvPr>
            <p:ph idx="1"/>
          </p:nvPr>
        </p:nvSpPr>
        <p:spPr/>
        <p:txBody>
          <a:bodyPr/>
          <a:lstStyle/>
          <a:p>
            <a:r>
              <a:rPr lang="fr-FR" dirty="0"/>
              <a:t>Présentation du projet</a:t>
            </a:r>
          </a:p>
          <a:p>
            <a:r>
              <a:rPr lang="fr-FR" dirty="0"/>
              <a:t>Présentation du visuel</a:t>
            </a:r>
          </a:p>
          <a:p>
            <a:r>
              <a:rPr lang="fr-FR" dirty="0"/>
              <a:t>Présentation des fonctionnalités</a:t>
            </a:r>
          </a:p>
          <a:p>
            <a:r>
              <a:rPr lang="fr-FR" dirty="0"/>
              <a:t>Axe d’amélioration</a:t>
            </a:r>
          </a:p>
          <a:p>
            <a:endParaRPr lang="fr-FR" dirty="0"/>
          </a:p>
        </p:txBody>
      </p:sp>
      <p:pic>
        <p:nvPicPr>
          <p:cNvPr id="5" name="Image 4">
            <a:extLst>
              <a:ext uri="{FF2B5EF4-FFF2-40B4-BE49-F238E27FC236}">
                <a16:creationId xmlns:a16="http://schemas.microsoft.com/office/drawing/2014/main" id="{9EF213A5-E7C5-2EF4-6DC9-9F9FF785F4B1}"/>
              </a:ext>
            </a:extLst>
          </p:cNvPr>
          <p:cNvPicPr>
            <a:picLocks noChangeAspect="1"/>
          </p:cNvPicPr>
          <p:nvPr/>
        </p:nvPicPr>
        <p:blipFill>
          <a:blip r:embed="rId2"/>
          <a:stretch>
            <a:fillRect/>
          </a:stretch>
        </p:blipFill>
        <p:spPr>
          <a:xfrm>
            <a:off x="5902036" y="0"/>
            <a:ext cx="6642222" cy="6858000"/>
          </a:xfrm>
          <a:prstGeom prst="rect">
            <a:avLst/>
          </a:prstGeom>
        </p:spPr>
      </p:pic>
    </p:spTree>
    <p:extLst>
      <p:ext uri="{BB962C8B-B14F-4D97-AF65-F5344CB8AC3E}">
        <p14:creationId xmlns:p14="http://schemas.microsoft.com/office/powerpoint/2010/main" val="131622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49D48C16-ADD6-8573-2C1A-F3A42341FDE1}"/>
              </a:ext>
            </a:extLst>
          </p:cNvPr>
          <p:cNvPicPr>
            <a:picLocks noGrp="1" noChangeAspect="1"/>
          </p:cNvPicPr>
          <p:nvPr>
            <p:ph idx="1"/>
          </p:nvPr>
        </p:nvPicPr>
        <p:blipFill>
          <a:blip r:embed="rId2">
            <a:alphaModFix amt="31000"/>
          </a:blip>
          <a:stretch>
            <a:fillRect/>
          </a:stretch>
        </p:blipFill>
        <p:spPr>
          <a:xfrm>
            <a:off x="0" y="132369"/>
            <a:ext cx="12192000" cy="6806809"/>
          </a:xfrm>
        </p:spPr>
      </p:pic>
      <p:sp>
        <p:nvSpPr>
          <p:cNvPr id="2" name="Titre 1">
            <a:extLst>
              <a:ext uri="{FF2B5EF4-FFF2-40B4-BE49-F238E27FC236}">
                <a16:creationId xmlns:a16="http://schemas.microsoft.com/office/drawing/2014/main" id="{751F8779-F744-7766-ED99-6C54C2D28F5F}"/>
              </a:ext>
            </a:extLst>
          </p:cNvPr>
          <p:cNvSpPr>
            <a:spLocks noGrp="1"/>
          </p:cNvSpPr>
          <p:nvPr>
            <p:ph type="title"/>
          </p:nvPr>
        </p:nvSpPr>
        <p:spPr>
          <a:xfrm>
            <a:off x="838200" y="392955"/>
            <a:ext cx="10515600" cy="1325563"/>
          </a:xfrm>
        </p:spPr>
        <p:txBody>
          <a:bodyPr/>
          <a:lstStyle/>
          <a:p>
            <a:r>
              <a:rPr lang="fr-FR" dirty="0"/>
              <a:t>Présentation du Projet:</a:t>
            </a:r>
            <a:br>
              <a:rPr lang="fr-FR" dirty="0"/>
            </a:br>
            <a:endParaRPr lang="fr-FR" dirty="0"/>
          </a:p>
        </p:txBody>
      </p:sp>
      <p:sp>
        <p:nvSpPr>
          <p:cNvPr id="6" name="ZoneTexte 5">
            <a:extLst>
              <a:ext uri="{FF2B5EF4-FFF2-40B4-BE49-F238E27FC236}">
                <a16:creationId xmlns:a16="http://schemas.microsoft.com/office/drawing/2014/main" id="{C642551B-1A0A-9CB3-71AF-06E8BD96F668}"/>
              </a:ext>
            </a:extLst>
          </p:cNvPr>
          <p:cNvSpPr txBox="1"/>
          <p:nvPr/>
        </p:nvSpPr>
        <p:spPr>
          <a:xfrm rot="10800000" flipV="1">
            <a:off x="812800" y="1258936"/>
            <a:ext cx="10515600" cy="2862322"/>
          </a:xfrm>
          <a:prstGeom prst="rect">
            <a:avLst/>
          </a:prstGeom>
          <a:noFill/>
        </p:spPr>
        <p:txBody>
          <a:bodyPr wrap="square" rtlCol="0">
            <a:spAutoFit/>
          </a:bodyPr>
          <a:lstStyle/>
          <a:p>
            <a:r>
              <a:rPr lang="fr-FR" sz="2000" dirty="0">
                <a:latin typeface="Montserrat" pitchFamily="2" charset="77"/>
              </a:rPr>
              <a:t>Le projet consiste à construire un </a:t>
            </a:r>
            <a:r>
              <a:rPr lang="fr-FR" sz="2000" b="1" dirty="0">
                <a:latin typeface="Montserrat" pitchFamily="2" charset="77"/>
              </a:rPr>
              <a:t>réseau social interne</a:t>
            </a:r>
            <a:r>
              <a:rPr lang="fr-FR" sz="2000" dirty="0">
                <a:latin typeface="Montserrat" pitchFamily="2" charset="77"/>
              </a:rPr>
              <a:t> pour les employés de </a:t>
            </a:r>
            <a:r>
              <a:rPr lang="fr-FR" sz="2000" dirty="0" err="1">
                <a:latin typeface="Montserrat" pitchFamily="2" charset="77"/>
              </a:rPr>
              <a:t>Groupomania</a:t>
            </a:r>
            <a:r>
              <a:rPr lang="fr-FR" sz="2000" dirty="0">
                <a:latin typeface="Montserrat" pitchFamily="2" charset="77"/>
              </a:rPr>
              <a:t>. Le but de cet outil est de faciliter les interactions entre collègues. Le département RH de </a:t>
            </a:r>
            <a:r>
              <a:rPr lang="fr-FR" sz="2000" dirty="0" err="1">
                <a:latin typeface="Montserrat" pitchFamily="2" charset="77"/>
              </a:rPr>
              <a:t>Groupomania</a:t>
            </a:r>
            <a:r>
              <a:rPr lang="fr-FR" sz="2000" dirty="0">
                <a:latin typeface="Montserrat" pitchFamily="2" charset="77"/>
              </a:rPr>
              <a:t> a laissé libre cours à mon imagination pour le design et pour les fonctionnalités du réseau j’avais le choix entre deux options. Le projet est un MVP c’est-à-dire un premier jet, qui s’améliorera au fur a mesure des désirs du client. J’ai choisit </a:t>
            </a:r>
            <a:r>
              <a:rPr lang="fr-FR" sz="2000">
                <a:latin typeface="Montserrat" pitchFamily="2" charset="77"/>
              </a:rPr>
              <a:t>comme fonctionnalités </a:t>
            </a:r>
            <a:r>
              <a:rPr lang="fr-FR" sz="2000" dirty="0">
                <a:latin typeface="Montserrat" pitchFamily="2" charset="77"/>
              </a:rPr>
              <a:t>le partage et la possibilité de commenter des articles, la création d’un profil simple et rapide et le maintient d’une session utilisateur pendant 24h. La création de ce réseau social m’a pris 50H.</a:t>
            </a:r>
            <a:endParaRPr lang="fr-FR" sz="2000" dirty="0"/>
          </a:p>
        </p:txBody>
      </p:sp>
    </p:spTree>
    <p:extLst>
      <p:ext uri="{BB962C8B-B14F-4D97-AF65-F5344CB8AC3E}">
        <p14:creationId xmlns:p14="http://schemas.microsoft.com/office/powerpoint/2010/main" val="115182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AA1DAE5-D142-A99D-6E38-7081ACC8FF1E}"/>
              </a:ext>
            </a:extLst>
          </p:cNvPr>
          <p:cNvPicPr preferRelativeResize="0">
            <a:picLocks noGrp="1" noChangeAspect="1"/>
          </p:cNvPicPr>
          <p:nvPr>
            <p:ph idx="1"/>
          </p:nvPr>
        </p:nvPicPr>
        <p:blipFill>
          <a:blip r:embed="rId2">
            <a:alphaModFix amt="31000"/>
          </a:blip>
          <a:stretch>
            <a:fillRect/>
          </a:stretch>
        </p:blipFill>
        <p:spPr>
          <a:xfrm>
            <a:off x="0" y="0"/>
            <a:ext cx="12192000" cy="6858000"/>
          </a:xfrm>
        </p:spPr>
      </p:pic>
      <p:sp>
        <p:nvSpPr>
          <p:cNvPr id="2" name="Titre 1">
            <a:extLst>
              <a:ext uri="{FF2B5EF4-FFF2-40B4-BE49-F238E27FC236}">
                <a16:creationId xmlns:a16="http://schemas.microsoft.com/office/drawing/2014/main" id="{BFABAAE3-26F1-9F44-CDFF-87DB046AD2EF}"/>
              </a:ext>
            </a:extLst>
          </p:cNvPr>
          <p:cNvSpPr>
            <a:spLocks noGrp="1"/>
          </p:cNvSpPr>
          <p:nvPr>
            <p:ph type="title"/>
          </p:nvPr>
        </p:nvSpPr>
        <p:spPr/>
        <p:txBody>
          <a:bodyPr/>
          <a:lstStyle/>
          <a:p>
            <a:r>
              <a:rPr lang="fr-FR" dirty="0"/>
              <a:t>Présentation du </a:t>
            </a:r>
            <a:r>
              <a:rPr lang="fr-FR" dirty="0" err="1"/>
              <a:t>visiuel</a:t>
            </a:r>
            <a:r>
              <a:rPr lang="fr-FR" dirty="0"/>
              <a:t>:</a:t>
            </a:r>
          </a:p>
        </p:txBody>
      </p:sp>
      <p:sp>
        <p:nvSpPr>
          <p:cNvPr id="3" name="ZoneTexte 2">
            <a:extLst>
              <a:ext uri="{FF2B5EF4-FFF2-40B4-BE49-F238E27FC236}">
                <a16:creationId xmlns:a16="http://schemas.microsoft.com/office/drawing/2014/main" id="{25FA5EEA-0366-57A8-E84D-2004EC13AA01}"/>
              </a:ext>
            </a:extLst>
          </p:cNvPr>
          <p:cNvSpPr txBox="1"/>
          <p:nvPr/>
        </p:nvSpPr>
        <p:spPr>
          <a:xfrm>
            <a:off x="838200" y="1896534"/>
            <a:ext cx="10202333" cy="2585323"/>
          </a:xfrm>
          <a:prstGeom prst="rect">
            <a:avLst/>
          </a:prstGeom>
          <a:noFill/>
        </p:spPr>
        <p:txBody>
          <a:bodyPr wrap="square" rtlCol="0">
            <a:spAutoFit/>
          </a:bodyPr>
          <a:lstStyle/>
          <a:p>
            <a:r>
              <a:rPr lang="fr-FR" dirty="0">
                <a:latin typeface=""/>
              </a:rPr>
              <a:t>1- Framework choisit REACT pourquoi : </a:t>
            </a:r>
            <a:r>
              <a:rPr lang="fr-FR" dirty="0" err="1">
                <a:latin typeface=""/>
              </a:rPr>
              <a:t>framework</a:t>
            </a:r>
            <a:r>
              <a:rPr lang="fr-FR" dirty="0">
                <a:latin typeface=""/>
              </a:rPr>
              <a:t> léger très populaire et possibilité de le faire évoluer rapidement et facilement parfait pour une méthode agile. </a:t>
            </a:r>
          </a:p>
          <a:p>
            <a:r>
              <a:rPr lang="fr-FR" dirty="0">
                <a:latin typeface=""/>
              </a:rPr>
              <a:t>2- Framework de mise en page SASS </a:t>
            </a:r>
            <a:r>
              <a:rPr lang="fr-FR" dirty="0" err="1">
                <a:latin typeface=""/>
              </a:rPr>
              <a:t>pourqoui</a:t>
            </a:r>
            <a:r>
              <a:rPr lang="fr-FR" dirty="0">
                <a:latin typeface=""/>
              </a:rPr>
              <a:t>: maintenabilité du code, changement hyper simple et rapide comme pour la couleur du site par exemple une seule ligne a remplacer et tout le site change</a:t>
            </a:r>
          </a:p>
          <a:p>
            <a:r>
              <a:rPr lang="fr-FR" dirty="0">
                <a:latin typeface=""/>
              </a:rPr>
              <a:t>3- Sécurité pour se protéger d’une attaque extérieur encore plus quand on est une entreprise.</a:t>
            </a:r>
          </a:p>
          <a:p>
            <a:r>
              <a:rPr lang="fr-FR" dirty="0">
                <a:latin typeface=""/>
              </a:rPr>
              <a:t>4- On est sur un MVP donc un premier jet j’ai privilégié certaine fonctionnalités plutôt que d’autre car pour moi il était important de présenter le projet rapidement et de pouvoir le mettre en ligne rapidement si l’on souhaite en attendant d’</a:t>
            </a:r>
            <a:r>
              <a:rPr lang="fr-FR" dirty="0" err="1">
                <a:latin typeface=""/>
              </a:rPr>
              <a:t>ameliorer</a:t>
            </a:r>
            <a:r>
              <a:rPr lang="fr-FR" dirty="0">
                <a:latin typeface=""/>
              </a:rPr>
              <a:t> d’autre axes.</a:t>
            </a:r>
          </a:p>
        </p:txBody>
      </p:sp>
    </p:spTree>
    <p:extLst>
      <p:ext uri="{BB962C8B-B14F-4D97-AF65-F5344CB8AC3E}">
        <p14:creationId xmlns:p14="http://schemas.microsoft.com/office/powerpoint/2010/main" val="513913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AA1DAE5-D142-A99D-6E38-7081ACC8FF1E}"/>
              </a:ext>
            </a:extLst>
          </p:cNvPr>
          <p:cNvPicPr preferRelativeResize="0">
            <a:picLocks noGrp="1" noChangeAspect="1"/>
          </p:cNvPicPr>
          <p:nvPr>
            <p:ph idx="1"/>
          </p:nvPr>
        </p:nvPicPr>
        <p:blipFill>
          <a:blip r:embed="rId2">
            <a:alphaModFix amt="31000"/>
          </a:blip>
          <a:stretch>
            <a:fillRect/>
          </a:stretch>
        </p:blipFill>
        <p:spPr>
          <a:xfrm>
            <a:off x="0" y="0"/>
            <a:ext cx="12192000" cy="6858000"/>
          </a:xfrm>
        </p:spPr>
      </p:pic>
      <p:sp>
        <p:nvSpPr>
          <p:cNvPr id="2" name="Titre 1">
            <a:extLst>
              <a:ext uri="{FF2B5EF4-FFF2-40B4-BE49-F238E27FC236}">
                <a16:creationId xmlns:a16="http://schemas.microsoft.com/office/drawing/2014/main" id="{BFABAAE3-26F1-9F44-CDFF-87DB046AD2EF}"/>
              </a:ext>
            </a:extLst>
          </p:cNvPr>
          <p:cNvSpPr>
            <a:spLocks noGrp="1"/>
          </p:cNvSpPr>
          <p:nvPr>
            <p:ph type="title"/>
          </p:nvPr>
        </p:nvSpPr>
        <p:spPr/>
        <p:txBody>
          <a:bodyPr/>
          <a:lstStyle/>
          <a:p>
            <a:r>
              <a:rPr lang="fr-FR" dirty="0"/>
              <a:t>Axe d’</a:t>
            </a:r>
            <a:r>
              <a:rPr lang="fr-FR" dirty="0" err="1"/>
              <a:t>amelioration</a:t>
            </a:r>
            <a:r>
              <a:rPr lang="fr-FR" dirty="0"/>
              <a:t>:</a:t>
            </a:r>
          </a:p>
        </p:txBody>
      </p:sp>
      <p:sp>
        <p:nvSpPr>
          <p:cNvPr id="3" name="ZoneTexte 2">
            <a:extLst>
              <a:ext uri="{FF2B5EF4-FFF2-40B4-BE49-F238E27FC236}">
                <a16:creationId xmlns:a16="http://schemas.microsoft.com/office/drawing/2014/main" id="{3EAF686B-0D5D-AF8A-6C77-9A81A832B2FD}"/>
              </a:ext>
            </a:extLst>
          </p:cNvPr>
          <p:cNvSpPr txBox="1"/>
          <p:nvPr/>
        </p:nvSpPr>
        <p:spPr>
          <a:xfrm>
            <a:off x="880533" y="2167467"/>
            <a:ext cx="10549467" cy="1631216"/>
          </a:xfrm>
          <a:prstGeom prst="rect">
            <a:avLst/>
          </a:prstGeom>
          <a:noFill/>
        </p:spPr>
        <p:txBody>
          <a:bodyPr wrap="square" rtlCol="0">
            <a:spAutoFit/>
          </a:bodyPr>
          <a:lstStyle/>
          <a:p>
            <a:r>
              <a:rPr lang="fr-FR" sz="2000" dirty="0">
                <a:latin typeface=""/>
              </a:rPr>
              <a:t>On peut imaginer pour la suite, la possibilité de liker ou non les </a:t>
            </a:r>
            <a:r>
              <a:rPr lang="fr-FR" sz="2000" dirty="0" err="1">
                <a:latin typeface=""/>
              </a:rPr>
              <a:t>posts</a:t>
            </a:r>
            <a:r>
              <a:rPr lang="fr-FR" sz="2000" dirty="0">
                <a:latin typeface=""/>
              </a:rPr>
              <a:t>, la possibilité à un admin de contrôler et de pouvoir supprimer des </a:t>
            </a:r>
            <a:r>
              <a:rPr lang="fr-FR" sz="2000" dirty="0" err="1">
                <a:latin typeface=""/>
              </a:rPr>
              <a:t>posts</a:t>
            </a:r>
            <a:r>
              <a:rPr lang="fr-FR" sz="2000" dirty="0">
                <a:latin typeface=""/>
              </a:rPr>
              <a:t> qui ne </a:t>
            </a:r>
            <a:r>
              <a:rPr lang="fr-FR" sz="2000" dirty="0" err="1">
                <a:latin typeface=""/>
              </a:rPr>
              <a:t>réspecte</a:t>
            </a:r>
            <a:r>
              <a:rPr lang="fr-FR" sz="2000" dirty="0">
                <a:latin typeface=""/>
              </a:rPr>
              <a:t> pas les règles du forum, la possibilité de se suivre entre collègues pour voir en priorité les </a:t>
            </a:r>
            <a:r>
              <a:rPr lang="fr-FR" sz="2000" dirty="0" err="1">
                <a:latin typeface=""/>
              </a:rPr>
              <a:t>posts</a:t>
            </a:r>
            <a:r>
              <a:rPr lang="fr-FR" sz="2000" dirty="0">
                <a:latin typeface=""/>
              </a:rPr>
              <a:t> des collègues qu’on suit, un chat en direct peut être intéressant aussi enfin bon plein de possibilité encore a venir.</a:t>
            </a:r>
          </a:p>
        </p:txBody>
      </p:sp>
    </p:spTree>
    <p:extLst>
      <p:ext uri="{BB962C8B-B14F-4D97-AF65-F5344CB8AC3E}">
        <p14:creationId xmlns:p14="http://schemas.microsoft.com/office/powerpoint/2010/main" val="339565183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346</Words>
  <Application>Microsoft Macintosh PowerPoint</Application>
  <PresentationFormat>Grand écran</PresentationFormat>
  <Paragraphs>18</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Calibri</vt:lpstr>
      <vt:lpstr>Calibri Light</vt:lpstr>
      <vt:lpstr>Montserrat</vt:lpstr>
      <vt:lpstr>Thème Office</vt:lpstr>
      <vt:lpstr>Présentation </vt:lpstr>
      <vt:lpstr>SOMMAIRE:</vt:lpstr>
      <vt:lpstr>Présentation du Projet: </vt:lpstr>
      <vt:lpstr>Présentation du visiuel:</vt:lpstr>
      <vt:lpstr>Axe d’amelioration: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c:title>
  <dc:creator>Microsoft Office User</dc:creator>
  <cp:lastModifiedBy>Microsoft Office User</cp:lastModifiedBy>
  <cp:revision>4</cp:revision>
  <dcterms:created xsi:type="dcterms:W3CDTF">2022-05-06T07:50:39Z</dcterms:created>
  <dcterms:modified xsi:type="dcterms:W3CDTF">2022-05-18T12:46:32Z</dcterms:modified>
</cp:coreProperties>
</file>