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snapToObjects="1">
      <p:cViewPr varScale="1">
        <p:scale>
          <a:sx n="93" d="100"/>
          <a:sy n="93" d="100"/>
        </p:scale>
        <p:origin x="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2218E-E686-0A31-B4D6-00EBD625909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501A80A-49E0-7030-AC41-E4D7ABD9C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04A9F5-4EBD-EF29-6A17-DC17CA2BC2FA}"/>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600F1024-4E29-5FF1-3B8C-A7B7E1FF44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753A91-979B-235E-6B0D-39F6C4A5C6D1}"/>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1189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7FC18-C725-C4EA-496A-97D9D65728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0BE7B99-A59F-3412-2ACD-C8177DE1320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D7DD60-87F6-DAB2-FFC1-81798968EEB3}"/>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E8E3DBC8-2A96-B485-A2DA-065364625E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E075C-E730-971F-9E8D-BE112DA45C1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28723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A4DB6E8-E0E7-A9FD-F707-4347E88F80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B144D7-189C-7045-77F1-40E64250E8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00CEAE-F605-9DDE-DAB0-C01CE93A82F9}"/>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C624FFCA-AB21-5DC5-E424-8FD23236F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CB8000-8F3D-0FD6-E4F8-7BC789F05B9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4309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04F3E-D3E7-01B7-8A17-24E3C8CC4CD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40F1C-23DA-AF48-C95D-4A13F04C83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7F697-580D-FACB-F5C6-1E4706339616}"/>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15FC235F-3469-DFE0-EED6-B2BF9A4582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C26A1F-DCAA-EC06-24AB-28ABDAD9450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53966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8DAFB-426F-CA34-01E9-02AC8053B3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A10018-6EA3-60CB-6F3B-C17B7AD3A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2096B30-74EA-3BAE-CED7-DB22C7E69E78}"/>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2EE7BFE0-40E4-26E4-6765-3BFAAE0B40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7A0CD2-B02E-9D25-79B6-487EF613C753}"/>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3018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162F4-BDD8-F0C6-A2FF-74041D4D16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071DAD-E3A1-2E43-9271-83D32A427FA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337A1BA-4E25-0592-B372-325300B0EC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E7DB6-5A88-5B23-BCD5-CA4E65055329}"/>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6" name="Espace réservé du pied de page 5">
            <a:extLst>
              <a:ext uri="{FF2B5EF4-FFF2-40B4-BE49-F238E27FC236}">
                <a16:creationId xmlns:a16="http://schemas.microsoft.com/office/drawing/2014/main" id="{FABE0D5A-7186-FDF5-4C0A-25120322A4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22E1EB-FFED-7E6E-766C-F48679C588A2}"/>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30311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8EB5B-677A-FAD3-46C0-CC344EEA05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5E8EF4-7389-979C-48C5-28126EE24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6A5756-006C-6F25-46EC-685CF553818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06ED23-5BFF-F068-7590-5A52BED84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248BF00-9378-C1C1-062F-391C2160D4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33D69C6-E15C-2A2A-8252-CCA45A44531A}"/>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8" name="Espace réservé du pied de page 7">
            <a:extLst>
              <a:ext uri="{FF2B5EF4-FFF2-40B4-BE49-F238E27FC236}">
                <a16:creationId xmlns:a16="http://schemas.microsoft.com/office/drawing/2014/main" id="{F73C2F02-BE96-4CE9-FA95-5ECD8E3D20C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D20B2F-F2DF-9962-ACA2-529D0DA7FA20}"/>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03459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D9E10-7A79-B8E8-BC8C-95062C28C9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421FB8C-4877-F699-A26D-198CD7D0D6C4}"/>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4" name="Espace réservé du pied de page 3">
            <a:extLst>
              <a:ext uri="{FF2B5EF4-FFF2-40B4-BE49-F238E27FC236}">
                <a16:creationId xmlns:a16="http://schemas.microsoft.com/office/drawing/2014/main" id="{1E0E8D8B-AF2D-0002-EE6B-2D31E72329A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7D9BFD9-A8AF-C2CC-BAB0-A8CC3FE827B7}"/>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13816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C0F0D4-ACE5-2569-8B1B-C1F90C97BE1A}"/>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3" name="Espace réservé du pied de page 2">
            <a:extLst>
              <a:ext uri="{FF2B5EF4-FFF2-40B4-BE49-F238E27FC236}">
                <a16:creationId xmlns:a16="http://schemas.microsoft.com/office/drawing/2014/main" id="{83F81C65-719F-14D9-5844-64618F1372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C569C7D-1858-7641-CD7A-599D32BDCDE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30796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A946F-8B73-C64A-2CF3-62840A2014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805E24-BF33-6AF3-2BD2-51BC507E6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5214604-80C9-0F4D-88BF-8F4554C2B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41E88D-B8D1-3E43-CD11-715E6156E208}"/>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6" name="Espace réservé du pied de page 5">
            <a:extLst>
              <a:ext uri="{FF2B5EF4-FFF2-40B4-BE49-F238E27FC236}">
                <a16:creationId xmlns:a16="http://schemas.microsoft.com/office/drawing/2014/main" id="{C84D921C-CA28-FA32-5207-5B01173DFD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3967EC-1147-BAA4-6303-B71276902F1B}"/>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157408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47073-DF80-98E3-60EE-C3425B757A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3184D4E-6E83-5F1E-F2AC-ED0E446BA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C13109-FF95-0A65-4787-188DD0182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DAA40D-5E69-3CB3-7EA7-19AAF99F03B2}"/>
              </a:ext>
            </a:extLst>
          </p:cNvPr>
          <p:cNvSpPr>
            <a:spLocks noGrp="1"/>
          </p:cNvSpPr>
          <p:nvPr>
            <p:ph type="dt" sz="half" idx="10"/>
          </p:nvPr>
        </p:nvSpPr>
        <p:spPr/>
        <p:txBody>
          <a:bodyPr/>
          <a:lstStyle/>
          <a:p>
            <a:fld id="{CBAEEF4B-0BD9-3543-AD63-4F362C3D94FA}" type="datetimeFigureOut">
              <a:rPr lang="fr-FR" smtClean="0"/>
              <a:t>16/05/2022</a:t>
            </a:fld>
            <a:endParaRPr lang="fr-FR"/>
          </a:p>
        </p:txBody>
      </p:sp>
      <p:sp>
        <p:nvSpPr>
          <p:cNvPr id="6" name="Espace réservé du pied de page 5">
            <a:extLst>
              <a:ext uri="{FF2B5EF4-FFF2-40B4-BE49-F238E27FC236}">
                <a16:creationId xmlns:a16="http://schemas.microsoft.com/office/drawing/2014/main" id="{A9FC6EF4-CC18-8963-A18A-2B3158775B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E9953F-EB9F-DE20-C1A8-CDF655045F34}"/>
              </a:ext>
            </a:extLst>
          </p:cNvPr>
          <p:cNvSpPr>
            <a:spLocks noGrp="1"/>
          </p:cNvSpPr>
          <p:nvPr>
            <p:ph type="sldNum" sz="quarter" idx="12"/>
          </p:nvPr>
        </p:nvSpPr>
        <p:spPr/>
        <p:txBody>
          <a:bodyPr/>
          <a:lstStyle/>
          <a:p>
            <a:fld id="{3AA8E847-2847-8640-898D-A5AB00D0313B}" type="slidenum">
              <a:rPr lang="fr-FR" smtClean="0"/>
              <a:t>‹N°›</a:t>
            </a:fld>
            <a:endParaRPr lang="fr-FR"/>
          </a:p>
        </p:txBody>
      </p:sp>
    </p:spTree>
    <p:extLst>
      <p:ext uri="{BB962C8B-B14F-4D97-AF65-F5344CB8AC3E}">
        <p14:creationId xmlns:p14="http://schemas.microsoft.com/office/powerpoint/2010/main" val="256250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3EF6B63-C2E0-4042-D55A-0A20D02E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B922FC-5977-D6B5-9208-954678A0D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F3AFFB-2425-0426-9633-F4EF92D67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EEF4B-0BD9-3543-AD63-4F362C3D94FA}" type="datetimeFigureOut">
              <a:rPr lang="fr-FR" smtClean="0"/>
              <a:t>16/05/2022</a:t>
            </a:fld>
            <a:endParaRPr lang="fr-FR"/>
          </a:p>
        </p:txBody>
      </p:sp>
      <p:sp>
        <p:nvSpPr>
          <p:cNvPr id="5" name="Espace réservé du pied de page 4">
            <a:extLst>
              <a:ext uri="{FF2B5EF4-FFF2-40B4-BE49-F238E27FC236}">
                <a16:creationId xmlns:a16="http://schemas.microsoft.com/office/drawing/2014/main" id="{703D155C-0A90-119E-8955-0080489DF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8E53EF-19E0-5D9E-D82B-7A8999F3A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8E847-2847-8640-898D-A5AB00D0313B}" type="slidenum">
              <a:rPr lang="fr-FR" smtClean="0"/>
              <a:t>‹N°›</a:t>
            </a:fld>
            <a:endParaRPr lang="fr-FR"/>
          </a:p>
        </p:txBody>
      </p:sp>
    </p:spTree>
    <p:extLst>
      <p:ext uri="{BB962C8B-B14F-4D97-AF65-F5344CB8AC3E}">
        <p14:creationId xmlns:p14="http://schemas.microsoft.com/office/powerpoint/2010/main" val="66636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986A3-9306-E646-15F1-57B69D52F113}"/>
              </a:ext>
            </a:extLst>
          </p:cNvPr>
          <p:cNvSpPr>
            <a:spLocks noGrp="1"/>
          </p:cNvSpPr>
          <p:nvPr>
            <p:ph type="ctrTitle"/>
          </p:nvPr>
        </p:nvSpPr>
        <p:spPr>
          <a:xfrm>
            <a:off x="6564572" y="1122363"/>
            <a:ext cx="5627427" cy="2387600"/>
          </a:xfrm>
        </p:spPr>
        <p:txBody>
          <a:bodyPr>
            <a:normAutofit/>
          </a:bodyPr>
          <a:lstStyle/>
          <a:p>
            <a:r>
              <a:rPr lang="fr-FR" dirty="0"/>
              <a:t>Présentation </a:t>
            </a:r>
          </a:p>
        </p:txBody>
      </p:sp>
      <p:sp>
        <p:nvSpPr>
          <p:cNvPr id="3" name="Sous-titre 2">
            <a:extLst>
              <a:ext uri="{FF2B5EF4-FFF2-40B4-BE49-F238E27FC236}">
                <a16:creationId xmlns:a16="http://schemas.microsoft.com/office/drawing/2014/main" id="{71666816-9566-B05B-A048-08EDCCD29B41}"/>
              </a:ext>
            </a:extLst>
          </p:cNvPr>
          <p:cNvSpPr>
            <a:spLocks noGrp="1"/>
          </p:cNvSpPr>
          <p:nvPr>
            <p:ph type="subTitle" idx="1"/>
          </p:nvPr>
        </p:nvSpPr>
        <p:spPr>
          <a:xfrm>
            <a:off x="6564571" y="3602038"/>
            <a:ext cx="5513697" cy="1655762"/>
          </a:xfrm>
        </p:spPr>
        <p:txBody>
          <a:bodyPr/>
          <a:lstStyle/>
          <a:p>
            <a:r>
              <a:rPr lang="fr-FR" dirty="0"/>
              <a:t>Projet création d’un réseau social </a:t>
            </a:r>
          </a:p>
          <a:p>
            <a:r>
              <a:rPr lang="fr-FR" dirty="0"/>
              <a:t>Pour l’entreprise</a:t>
            </a:r>
          </a:p>
          <a:p>
            <a:r>
              <a:rPr lang="fr-FR" dirty="0" err="1"/>
              <a:t>Groupomania</a:t>
            </a:r>
            <a:endParaRPr lang="fr-FR" dirty="0"/>
          </a:p>
        </p:txBody>
      </p:sp>
      <p:pic>
        <p:nvPicPr>
          <p:cNvPr id="5" name="Image 4">
            <a:extLst>
              <a:ext uri="{FF2B5EF4-FFF2-40B4-BE49-F238E27FC236}">
                <a16:creationId xmlns:a16="http://schemas.microsoft.com/office/drawing/2014/main" id="{5D67D437-C5DF-EC99-E25E-6788FF7CBB2D}"/>
              </a:ext>
            </a:extLst>
          </p:cNvPr>
          <p:cNvPicPr>
            <a:picLocks noChangeAspect="1"/>
          </p:cNvPicPr>
          <p:nvPr/>
        </p:nvPicPr>
        <p:blipFill>
          <a:blip r:embed="rId2"/>
          <a:stretch>
            <a:fillRect/>
          </a:stretch>
        </p:blipFill>
        <p:spPr>
          <a:xfrm>
            <a:off x="0" y="0"/>
            <a:ext cx="6564573" cy="6858000"/>
          </a:xfrm>
          <a:prstGeom prst="rect">
            <a:avLst/>
          </a:prstGeom>
        </p:spPr>
      </p:pic>
    </p:spTree>
    <p:extLst>
      <p:ext uri="{BB962C8B-B14F-4D97-AF65-F5344CB8AC3E}">
        <p14:creationId xmlns:p14="http://schemas.microsoft.com/office/powerpoint/2010/main" val="200757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A47F2-0909-EC02-3D38-A1CD45DD486F}"/>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1A5E547E-7419-4413-1F09-14004FF2DCAC}"/>
              </a:ext>
            </a:extLst>
          </p:cNvPr>
          <p:cNvSpPr>
            <a:spLocks noGrp="1"/>
          </p:cNvSpPr>
          <p:nvPr>
            <p:ph idx="1"/>
          </p:nvPr>
        </p:nvSpPr>
        <p:spPr/>
        <p:txBody>
          <a:bodyPr/>
          <a:lstStyle/>
          <a:p>
            <a:r>
              <a:rPr lang="fr-FR" dirty="0"/>
              <a:t>Présentation du projet</a:t>
            </a:r>
          </a:p>
          <a:p>
            <a:r>
              <a:rPr lang="fr-FR" dirty="0"/>
              <a:t>Présentation du visuel</a:t>
            </a:r>
          </a:p>
          <a:p>
            <a:r>
              <a:rPr lang="fr-FR" dirty="0"/>
              <a:t>Présentation des fonctionnalités</a:t>
            </a:r>
          </a:p>
          <a:p>
            <a:endParaRPr lang="fr-FR" dirty="0"/>
          </a:p>
        </p:txBody>
      </p:sp>
      <p:pic>
        <p:nvPicPr>
          <p:cNvPr id="5" name="Image 4">
            <a:extLst>
              <a:ext uri="{FF2B5EF4-FFF2-40B4-BE49-F238E27FC236}">
                <a16:creationId xmlns:a16="http://schemas.microsoft.com/office/drawing/2014/main" id="{9EF213A5-E7C5-2EF4-6DC9-9F9FF785F4B1}"/>
              </a:ext>
            </a:extLst>
          </p:cNvPr>
          <p:cNvPicPr>
            <a:picLocks noChangeAspect="1"/>
          </p:cNvPicPr>
          <p:nvPr/>
        </p:nvPicPr>
        <p:blipFill>
          <a:blip r:embed="rId2"/>
          <a:stretch>
            <a:fillRect/>
          </a:stretch>
        </p:blipFill>
        <p:spPr>
          <a:xfrm>
            <a:off x="5902036" y="0"/>
            <a:ext cx="6642222" cy="6858000"/>
          </a:xfrm>
          <a:prstGeom prst="rect">
            <a:avLst/>
          </a:prstGeom>
        </p:spPr>
      </p:pic>
    </p:spTree>
    <p:extLst>
      <p:ext uri="{BB962C8B-B14F-4D97-AF65-F5344CB8AC3E}">
        <p14:creationId xmlns:p14="http://schemas.microsoft.com/office/powerpoint/2010/main" val="131622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9D48C16-ADD6-8573-2C1A-F3A42341FDE1}"/>
              </a:ext>
            </a:extLst>
          </p:cNvPr>
          <p:cNvPicPr>
            <a:picLocks noGrp="1" noChangeAspect="1"/>
          </p:cNvPicPr>
          <p:nvPr>
            <p:ph idx="1"/>
          </p:nvPr>
        </p:nvPicPr>
        <p:blipFill>
          <a:blip r:embed="rId2">
            <a:alphaModFix amt="31000"/>
          </a:blip>
          <a:stretch>
            <a:fillRect/>
          </a:stretch>
        </p:blipFill>
        <p:spPr>
          <a:xfrm>
            <a:off x="0" y="132369"/>
            <a:ext cx="12192000" cy="6806809"/>
          </a:xfrm>
        </p:spPr>
      </p:pic>
      <p:sp>
        <p:nvSpPr>
          <p:cNvPr id="2" name="Titre 1">
            <a:extLst>
              <a:ext uri="{FF2B5EF4-FFF2-40B4-BE49-F238E27FC236}">
                <a16:creationId xmlns:a16="http://schemas.microsoft.com/office/drawing/2014/main" id="{751F8779-F744-7766-ED99-6C54C2D28F5F}"/>
              </a:ext>
            </a:extLst>
          </p:cNvPr>
          <p:cNvSpPr>
            <a:spLocks noGrp="1"/>
          </p:cNvSpPr>
          <p:nvPr>
            <p:ph type="title"/>
          </p:nvPr>
        </p:nvSpPr>
        <p:spPr>
          <a:xfrm>
            <a:off x="838200" y="392955"/>
            <a:ext cx="10515600" cy="1325563"/>
          </a:xfrm>
        </p:spPr>
        <p:txBody>
          <a:bodyPr/>
          <a:lstStyle/>
          <a:p>
            <a:r>
              <a:rPr lang="fr-FR" dirty="0"/>
              <a:t>Présentation du Projet:</a:t>
            </a:r>
            <a:br>
              <a:rPr lang="fr-FR" dirty="0"/>
            </a:br>
            <a:endParaRPr lang="fr-FR" dirty="0"/>
          </a:p>
        </p:txBody>
      </p:sp>
      <p:sp>
        <p:nvSpPr>
          <p:cNvPr id="6" name="ZoneTexte 5">
            <a:extLst>
              <a:ext uri="{FF2B5EF4-FFF2-40B4-BE49-F238E27FC236}">
                <a16:creationId xmlns:a16="http://schemas.microsoft.com/office/drawing/2014/main" id="{C642551B-1A0A-9CB3-71AF-06E8BD96F668}"/>
              </a:ext>
            </a:extLst>
          </p:cNvPr>
          <p:cNvSpPr txBox="1"/>
          <p:nvPr/>
        </p:nvSpPr>
        <p:spPr>
          <a:xfrm rot="10800000" flipV="1">
            <a:off x="812800" y="1258936"/>
            <a:ext cx="10515600" cy="2862322"/>
          </a:xfrm>
          <a:prstGeom prst="rect">
            <a:avLst/>
          </a:prstGeom>
          <a:noFill/>
        </p:spPr>
        <p:txBody>
          <a:bodyPr wrap="square" rtlCol="0">
            <a:spAutoFit/>
          </a:bodyPr>
          <a:lstStyle/>
          <a:p>
            <a:r>
              <a:rPr lang="fr-FR" sz="2000" dirty="0">
                <a:latin typeface="Montserrat" pitchFamily="2" charset="77"/>
              </a:rPr>
              <a:t>Le projet consiste à construire un </a:t>
            </a:r>
            <a:r>
              <a:rPr lang="fr-FR" sz="2000" b="1" dirty="0">
                <a:latin typeface="Montserrat" pitchFamily="2" charset="77"/>
              </a:rPr>
              <a:t>réseau social interne</a:t>
            </a:r>
            <a:r>
              <a:rPr lang="fr-FR" sz="2000" dirty="0">
                <a:latin typeface="Montserrat" pitchFamily="2" charset="77"/>
              </a:rPr>
              <a:t> pour les employés de </a:t>
            </a:r>
            <a:r>
              <a:rPr lang="fr-FR" sz="2000" dirty="0" err="1">
                <a:latin typeface="Montserrat" pitchFamily="2" charset="77"/>
              </a:rPr>
              <a:t>Groupomania</a:t>
            </a:r>
            <a:r>
              <a:rPr lang="fr-FR" sz="2000" dirty="0">
                <a:latin typeface="Montserrat" pitchFamily="2" charset="77"/>
              </a:rPr>
              <a:t>. Le but de cet outil est de faciliter les interactions entre collègues. Le département RH de </a:t>
            </a:r>
            <a:r>
              <a:rPr lang="fr-FR" sz="2000" dirty="0" err="1">
                <a:latin typeface="Montserrat" pitchFamily="2" charset="77"/>
              </a:rPr>
              <a:t>Groupomania</a:t>
            </a:r>
            <a:r>
              <a:rPr lang="fr-FR" sz="2000" dirty="0">
                <a:latin typeface="Montserrat" pitchFamily="2" charset="77"/>
              </a:rPr>
              <a:t> a laissé libre cours à mon imagination pour les fonctionnalités du réseau et a imaginé plusieurs briques pour favoriser les échanges entre collègues. Le projet est un MVP c’est-à-dire un premier jet, qui s’améliorera au fur a mesure des désirs du client. J’ai choisit comme fonctionnalité le partage et la possibilité de commenter des articles, la création d’un profil simple et rapide et le maintient d’une session utilisateur pendant 24h. La création de ce réseau social m’a pris 50H.</a:t>
            </a:r>
            <a:endParaRPr lang="fr-FR" sz="2000" dirty="0"/>
          </a:p>
        </p:txBody>
      </p:sp>
    </p:spTree>
    <p:extLst>
      <p:ext uri="{BB962C8B-B14F-4D97-AF65-F5344CB8AC3E}">
        <p14:creationId xmlns:p14="http://schemas.microsoft.com/office/powerpoint/2010/main" val="115182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Présentation du </a:t>
            </a:r>
            <a:r>
              <a:rPr lang="fr-FR" dirty="0" err="1"/>
              <a:t>visiuel</a:t>
            </a:r>
            <a:r>
              <a:rPr lang="fr-FR" dirty="0"/>
              <a:t>:</a:t>
            </a:r>
          </a:p>
        </p:txBody>
      </p:sp>
    </p:spTree>
    <p:extLst>
      <p:ext uri="{BB962C8B-B14F-4D97-AF65-F5344CB8AC3E}">
        <p14:creationId xmlns:p14="http://schemas.microsoft.com/office/powerpoint/2010/main" val="51391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A1DAE5-D142-A99D-6E38-7081ACC8FF1E}"/>
              </a:ext>
            </a:extLst>
          </p:cNvPr>
          <p:cNvPicPr preferRelativeResize="0">
            <a:picLocks noGrp="1" noChangeAspect="1"/>
          </p:cNvPicPr>
          <p:nvPr>
            <p:ph idx="1"/>
          </p:nvPr>
        </p:nvPicPr>
        <p:blipFill>
          <a:blip r:embed="rId2">
            <a:alphaModFix amt="31000"/>
          </a:blip>
          <a:stretch>
            <a:fillRect/>
          </a:stretch>
        </p:blipFill>
        <p:spPr>
          <a:xfrm>
            <a:off x="0" y="0"/>
            <a:ext cx="12192000" cy="6858000"/>
          </a:xfrm>
        </p:spPr>
      </p:pic>
      <p:sp>
        <p:nvSpPr>
          <p:cNvPr id="2" name="Titre 1">
            <a:extLst>
              <a:ext uri="{FF2B5EF4-FFF2-40B4-BE49-F238E27FC236}">
                <a16:creationId xmlns:a16="http://schemas.microsoft.com/office/drawing/2014/main" id="{BFABAAE3-26F1-9F44-CDFF-87DB046AD2EF}"/>
              </a:ext>
            </a:extLst>
          </p:cNvPr>
          <p:cNvSpPr>
            <a:spLocks noGrp="1"/>
          </p:cNvSpPr>
          <p:nvPr>
            <p:ph type="title"/>
          </p:nvPr>
        </p:nvSpPr>
        <p:spPr/>
        <p:txBody>
          <a:bodyPr/>
          <a:lstStyle/>
          <a:p>
            <a:r>
              <a:rPr lang="fr-FR" dirty="0"/>
              <a:t>Conclusion:</a:t>
            </a:r>
          </a:p>
        </p:txBody>
      </p:sp>
    </p:spTree>
    <p:extLst>
      <p:ext uri="{BB962C8B-B14F-4D97-AF65-F5344CB8AC3E}">
        <p14:creationId xmlns:p14="http://schemas.microsoft.com/office/powerpoint/2010/main" val="33956518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149</Words>
  <Application>Microsoft Macintosh PowerPoint</Application>
  <PresentationFormat>Grand écran</PresentationFormat>
  <Paragraphs>12</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Montserrat</vt:lpstr>
      <vt:lpstr>Thème Office</vt:lpstr>
      <vt:lpstr>Présentation </vt:lpstr>
      <vt:lpstr>SOMMAIRE:</vt:lpstr>
      <vt:lpstr>Présentation du Projet: </vt:lpstr>
      <vt:lpstr>Présentation du visiuel: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c:title>
  <dc:creator>Microsoft Office User</dc:creator>
  <cp:lastModifiedBy>Microsoft Office User</cp:lastModifiedBy>
  <cp:revision>3</cp:revision>
  <dcterms:created xsi:type="dcterms:W3CDTF">2022-05-06T07:50:39Z</dcterms:created>
  <dcterms:modified xsi:type="dcterms:W3CDTF">2022-05-16T13:59:48Z</dcterms:modified>
</cp:coreProperties>
</file>