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1" r:id="rId9"/>
    <p:sldId id="262" r:id="rId10"/>
    <p:sldId id="263" r:id="rId11"/>
    <p:sldId id="264" r:id="rId12"/>
    <p:sldId id="278" r:id="rId13"/>
    <p:sldId id="265" r:id="rId14"/>
    <p:sldId id="266" r:id="rId15"/>
    <p:sldId id="267" r:id="rId16"/>
    <p:sldId id="268" r:id="rId17"/>
    <p:sldId id="272" r:id="rId18"/>
    <p:sldId id="273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37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1F503-7387-8244-88AE-0A0EBCBA9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Rapport D’optimisation du site La chouette agence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6784D4-2922-084C-B3AC-B6A8AA512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58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CF337-661A-424F-9553-BF776B38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Vitesse et performance du site :</a:t>
            </a:r>
            <a:br>
              <a:rPr lang="fr-FR" dirty="0"/>
            </a:br>
            <a:r>
              <a:rPr lang="fr-FR" dirty="0"/>
              <a:t>Partie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6428B-4765-C44E-8C93-F2E79283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2D977B-E71E-0248-B140-0C73AEA2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65" y="2015732"/>
            <a:ext cx="8107789" cy="40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4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AD431-C9EF-8342-A0FC-9D10122A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Vitesse et performance du site :</a:t>
            </a:r>
            <a:br>
              <a:rPr lang="fr-FR" dirty="0"/>
            </a:br>
            <a:r>
              <a:rPr lang="fr-FR" dirty="0"/>
              <a:t>Partie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6E07D-885C-F944-8E44-F0409547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D9BBE2-D989-D949-B13D-DE7CFED9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15" y="2015732"/>
            <a:ext cx="8045002" cy="39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5E917-51F8-C849-A6AE-F3960ABD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Vitesse et performance du site :</a:t>
            </a:r>
            <a:br>
              <a:rPr lang="fr-FR" dirty="0"/>
            </a:br>
            <a:r>
              <a:rPr lang="fr-FR" dirty="0"/>
              <a:t>Partie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DC25D-CB93-EC42-A11F-194CCF07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page 2 j’ai choisie de ne pas mettre de comparaison car elle ne change quasi pas ou carrément pas c’est surtout l’aspect visuel et le texte dans l’encadrer qui ont </a:t>
            </a:r>
            <a:r>
              <a:rPr lang="fr-FR"/>
              <a:t>été changé </a:t>
            </a:r>
            <a:r>
              <a:rPr lang="fr-FR" dirty="0"/>
              <a:t>pour être accessible aux yeux de </a:t>
            </a:r>
            <a:r>
              <a:rPr lang="fr-FR" dirty="0" err="1"/>
              <a:t>google</a:t>
            </a:r>
            <a:r>
              <a:rPr lang="fr-F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1077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E4AAF-44F6-8E41-AF97-44C3978B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Constrat</a:t>
            </a:r>
            <a:r>
              <a:rPr lang="fr-FR" dirty="0"/>
              <a:t> </a:t>
            </a:r>
            <a:r>
              <a:rPr lang="fr-FR" dirty="0" err="1"/>
              <a:t>Checker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Quelques Exemples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715496-157E-D84A-A939-2A046C5F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B15C7C-0279-B44B-9DE6-FF2207F5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567" y="2163651"/>
            <a:ext cx="2924067" cy="42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0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5103-043B-694C-BDC6-DC6476BE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Constrat</a:t>
            </a:r>
            <a:r>
              <a:rPr lang="fr-FR" dirty="0"/>
              <a:t> </a:t>
            </a:r>
            <a:r>
              <a:rPr lang="fr-FR" dirty="0" err="1"/>
              <a:t>Checker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Quelques Exemples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D98EF-3EB8-5144-BF1D-6F0BFE0B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24FED2-D85E-AF49-BF32-EAF98EBD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721" y="2027497"/>
            <a:ext cx="3090901" cy="45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0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65627-FCDB-6D4D-AADF-98B6F4DF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Constrat</a:t>
            </a:r>
            <a:r>
              <a:rPr lang="fr-FR" dirty="0"/>
              <a:t> </a:t>
            </a:r>
            <a:r>
              <a:rPr lang="fr-FR" dirty="0" err="1"/>
              <a:t>Checker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Quelques Exemples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FD5DA-3645-0D46-9D0E-43134A58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AB22FF-C98E-A441-B3F2-BF8FC3BB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39" y="2015732"/>
            <a:ext cx="3019180" cy="44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0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7D406-C695-4E49-9B73-14AD52C2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Constrat</a:t>
            </a:r>
            <a:r>
              <a:rPr lang="fr-FR" dirty="0"/>
              <a:t> </a:t>
            </a:r>
            <a:r>
              <a:rPr lang="fr-FR" dirty="0" err="1"/>
              <a:t>Checker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Quelques Exemples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CB3A49-42D0-744A-A9ED-A1DC71C7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431F2D-2D05-7C49-B9DF-09F0CA05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222" y="2015732"/>
            <a:ext cx="3120194" cy="46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4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44D4F-24A8-1341-B09A-3411F3F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Constrat</a:t>
            </a:r>
            <a:r>
              <a:rPr lang="fr-FR" dirty="0"/>
              <a:t> </a:t>
            </a:r>
            <a:r>
              <a:rPr lang="fr-FR" dirty="0" err="1"/>
              <a:t>Checker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Quelques Exemples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2F83E-BCEE-4947-A715-300A37D6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C9ACF2-56EA-0C49-9FD5-65CD83FB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16" y="2115662"/>
            <a:ext cx="8328338" cy="43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95B6F-1309-8141-B0C6-077BD56F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Constrat</a:t>
            </a:r>
            <a:r>
              <a:rPr lang="fr-FR" dirty="0"/>
              <a:t> </a:t>
            </a:r>
            <a:r>
              <a:rPr lang="fr-FR" dirty="0" err="1"/>
              <a:t>Checker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Quelques Exemples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C48497-3F0C-504C-97C0-E13023D0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1BFF08-D97A-2C40-AEB8-5EA9BD86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57" y="2167950"/>
            <a:ext cx="8160913" cy="40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9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0FF3F-234B-AE41-BC21-83F89708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Validations Par W3C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CBFC6F-8B70-D34A-AACF-222033ED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330560-A5AC-4B4D-AAF6-9BE0732A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82" y="2015732"/>
            <a:ext cx="8524470" cy="42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7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1A542-1E1F-2545-9762-3699D39B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87A12-1027-884F-8A8A-3A003550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  <a:p>
            <a:r>
              <a:rPr lang="fr-FR" dirty="0"/>
              <a:t>Capture d’écran du avant/après optimisation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418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C5C7F-39C7-0043-A228-90E6CEEF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Validations Par W3C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0F4CD-6D7C-CE44-B3A2-AE6AED2F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CSS :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98FF1B-2526-7247-B6FA-3A7C9757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95" y="2015732"/>
            <a:ext cx="8953792" cy="4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2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A097F-8025-E546-8F72-09FBA547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515FF-196C-A14D-8470-182719D2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ce travaille d’analyse a été très intéressant, il a permit de se rendre compte a quel point les choix du développeur dans le format des images ou la structure du code est important tant pour le référencement que pour l’accessibilité qui au yeux de </a:t>
            </a:r>
            <a:r>
              <a:rPr lang="fr-FR" dirty="0" err="1"/>
              <a:t>google</a:t>
            </a:r>
            <a:r>
              <a:rPr lang="fr-FR" dirty="0"/>
              <a:t> est primordiale pour êtres bien référencer.</a:t>
            </a:r>
          </a:p>
          <a:p>
            <a:r>
              <a:rPr lang="fr-FR" dirty="0"/>
              <a:t>Pour l’amélioration j’ai essaye de garder un maximum le design du site mais a terme il faudra peut être se replonger dedans pour gagner encore plus de crédibilité face a </a:t>
            </a:r>
            <a:r>
              <a:rPr lang="fr-FR" dirty="0" err="1"/>
              <a:t>google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09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99E5F-6C6C-A042-A461-ED7ED34D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56CD2-7F57-564A-BD02-B4A454119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Pour le rapport d’optimisation du site la chouette agence que vous m’avez commandez j’ai utiliser les outils :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ea typeface="Microsoft YaHei" pitchFamily="2"/>
                <a:cs typeface="Arial"/>
              </a:rPr>
              <a:t>Pour ce qui touche au SEO et à l’accessibilité, j’ai utiliser l’extension Google Chrome </a:t>
            </a:r>
            <a:r>
              <a:rPr lang="fr-FR" dirty="0" err="1">
                <a:solidFill>
                  <a:srgbClr val="000000"/>
                </a:solidFill>
                <a:ea typeface="Microsoft YaHei" pitchFamily="2"/>
                <a:cs typeface="Arial"/>
              </a:rPr>
              <a:t>LightHouse</a:t>
            </a:r>
            <a:r>
              <a:rPr lang="fr-FR" dirty="0">
                <a:solidFill>
                  <a:srgbClr val="000000"/>
                </a:solidFill>
                <a:ea typeface="Microsoft YaHei" pitchFamily="2"/>
                <a:cs typeface="Arial"/>
              </a:rPr>
              <a:t>.</a:t>
            </a:r>
          </a:p>
          <a:p>
            <a:r>
              <a:rPr lang="fr-FR" dirty="0"/>
              <a:t>Pour ce qui touche a la vitesse et la performance du site j’ai utiliser Pages Speed Insight.</a:t>
            </a:r>
          </a:p>
          <a:p>
            <a:r>
              <a:rPr lang="fr-FR" dirty="0"/>
              <a:t>Pour ce qui touche au contraste j’ai utiliser </a:t>
            </a:r>
            <a:r>
              <a:rPr lang="fr-FR" dirty="0" err="1"/>
              <a:t>ContrastChecker</a:t>
            </a:r>
            <a:r>
              <a:rPr lang="fr-FR" dirty="0"/>
              <a:t>.</a:t>
            </a:r>
          </a:p>
          <a:p>
            <a:r>
              <a:rPr lang="fr-FR" dirty="0"/>
              <a:t>Une capture d’écran à été prise pour montrer les améliorations.</a:t>
            </a:r>
          </a:p>
          <a:p>
            <a:r>
              <a:rPr lang="fr-FR" dirty="0"/>
              <a:t>Pour ces tests le site à été héberger sur </a:t>
            </a:r>
            <a:r>
              <a:rPr lang="fr-FR" dirty="0" err="1"/>
              <a:t>github</a:t>
            </a:r>
            <a:r>
              <a:rPr lang="fr-FR" dirty="0"/>
              <a:t> pages.</a:t>
            </a:r>
          </a:p>
        </p:txBody>
      </p:sp>
    </p:spTree>
    <p:extLst>
      <p:ext uri="{BB962C8B-B14F-4D97-AF65-F5344CB8AC3E}">
        <p14:creationId xmlns:p14="http://schemas.microsoft.com/office/powerpoint/2010/main" val="202043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81D1B-2AAC-544F-A324-BB88816E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Ameliorations</a:t>
            </a:r>
            <a:r>
              <a:rPr lang="fr-FR" dirty="0"/>
              <a:t> SEO et </a:t>
            </a:r>
            <a:r>
              <a:rPr lang="fr-FR" dirty="0" err="1"/>
              <a:t>Accessibilite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9B341-A080-E04B-848A-5E3DE378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: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6001DD-883E-B748-9D21-015A06B6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51" y="2313492"/>
            <a:ext cx="6795752" cy="33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81A05-9C17-944C-BECC-4C3999D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Ameliorations</a:t>
            </a:r>
            <a:r>
              <a:rPr lang="fr-FR" dirty="0"/>
              <a:t> SEO et </a:t>
            </a:r>
            <a:r>
              <a:rPr lang="fr-FR" dirty="0" err="1"/>
              <a:t>Accessibilite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3A4D2-A781-ED40-BA61-8A789B66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: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0BCA12-494A-E641-B9F0-9B524D6A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03" y="2011286"/>
            <a:ext cx="8173790" cy="404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1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B047B-2A28-2146-89ED-A60F9983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Ameliorations</a:t>
            </a:r>
            <a:r>
              <a:rPr lang="fr-FR" dirty="0"/>
              <a:t> SEO et </a:t>
            </a:r>
            <a:r>
              <a:rPr lang="fr-FR" dirty="0" err="1"/>
              <a:t>Accessibilite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0B6D2-1EDE-C444-A494-C45706FB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57802F-E3DB-694A-8752-65C5628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5" y="2429707"/>
            <a:ext cx="8315459" cy="379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B6E21-B42F-FD4A-A454-B78362B0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Ameliorations</a:t>
            </a:r>
            <a:r>
              <a:rPr lang="fr-FR" dirty="0"/>
              <a:t> SEO et </a:t>
            </a:r>
            <a:r>
              <a:rPr lang="fr-FR" dirty="0" err="1"/>
              <a:t>Accessibilite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FD3778-E583-7D48-9E1E-46E9593B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20C7F6-50B1-2745-A350-1351EEDB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5" y="2562011"/>
            <a:ext cx="8006366" cy="36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05677-729A-9341-81B3-0C60F9A7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Vitesse et performance du site :</a:t>
            </a:r>
            <a:br>
              <a:rPr lang="fr-FR" dirty="0"/>
            </a:br>
            <a:r>
              <a:rPr lang="fr-FR" dirty="0"/>
              <a:t>Partie Desktop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6B29C-5B3B-CA4E-8D17-BFE6C277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BC8C03-9667-1744-92F8-C9C13020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63" y="2073294"/>
            <a:ext cx="7300469" cy="36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5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52CAD-D76E-104E-AFD3-AA78C59F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Vitesse et performance du site :</a:t>
            </a:r>
            <a:br>
              <a:rPr lang="fr-FR" dirty="0"/>
            </a:br>
            <a:r>
              <a:rPr lang="fr-FR" dirty="0"/>
              <a:t>Partie Desktop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7A033-9A73-6645-8313-196C7D65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: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7021A2-FDAA-CC43-BC9C-566F588C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09" y="2177710"/>
            <a:ext cx="697754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02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1499</TotalTime>
  <Words>385</Words>
  <Application>Microsoft Macintosh PowerPoint</Application>
  <PresentationFormat>Grand écran</PresentationFormat>
  <Paragraphs>49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Galerie</vt:lpstr>
      <vt:lpstr>Rapport D’optimisation du site La chouette agence</vt:lpstr>
      <vt:lpstr>Sommaire :</vt:lpstr>
      <vt:lpstr>Présentation :</vt:lpstr>
      <vt:lpstr>Ameliorations SEO et Accessibilite :</vt:lpstr>
      <vt:lpstr>Ameliorations SEO et Accessibilite :</vt:lpstr>
      <vt:lpstr>Ameliorations SEO et Accessibilite :</vt:lpstr>
      <vt:lpstr>Ameliorations SEO et Accessibilite :</vt:lpstr>
      <vt:lpstr>Vitesse et performance du site : Partie Desktop </vt:lpstr>
      <vt:lpstr>Vitesse et performance du site : Partie Desktop</vt:lpstr>
      <vt:lpstr>Vitesse et performance du site : Partie Mobile</vt:lpstr>
      <vt:lpstr>Vitesse et performance du site : Partie Mobile</vt:lpstr>
      <vt:lpstr>Vitesse et performance du site : Partie Mobile</vt:lpstr>
      <vt:lpstr>Constrat Checker : Quelques Exemples :</vt:lpstr>
      <vt:lpstr>Constrat Checker : Quelques Exemples :</vt:lpstr>
      <vt:lpstr>Constrat Checker : Quelques Exemples :</vt:lpstr>
      <vt:lpstr>Constrat Checker : Quelques Exemples :</vt:lpstr>
      <vt:lpstr>Constrat Checker : Quelques Exemples :</vt:lpstr>
      <vt:lpstr>Constrat Checker : Quelques Exemples :</vt:lpstr>
      <vt:lpstr>Validations Par W3C :</vt:lpstr>
      <vt:lpstr>Validations Par W3C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D’optimisation du site La chouette agence</dc:title>
  <dc:creator>Microsoft Office User</dc:creator>
  <cp:lastModifiedBy>Microsoft Office User</cp:lastModifiedBy>
  <cp:revision>3</cp:revision>
  <dcterms:created xsi:type="dcterms:W3CDTF">2021-12-07T08:55:13Z</dcterms:created>
  <dcterms:modified xsi:type="dcterms:W3CDTF">2021-12-16T16:49:30Z</dcterms:modified>
</cp:coreProperties>
</file>