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EFCB1-8E97-2948-8431-386673CAE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Kanap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DB6CAE-C1F6-C64C-A009-1EBF8376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7981"/>
          </a:xfrm>
        </p:spPr>
        <p:txBody>
          <a:bodyPr>
            <a:normAutofit/>
          </a:bodyPr>
          <a:lstStyle/>
          <a:p>
            <a:r>
              <a:rPr lang="fr-FR" sz="2400" dirty="0"/>
              <a:t>Construire un site E-Commerce en </a:t>
            </a:r>
            <a:r>
              <a:rPr lang="fr-FR" sz="2400" dirty="0" err="1"/>
              <a:t>Javascript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88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4D6D0-76FB-DB4C-A3B2-C25685DB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BCEC6-0B5A-124A-82A3-5C804814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Visuels du site</a:t>
            </a:r>
          </a:p>
        </p:txBody>
      </p:sp>
    </p:spTree>
    <p:extLst>
      <p:ext uri="{BB962C8B-B14F-4D97-AF65-F5344CB8AC3E}">
        <p14:creationId xmlns:p14="http://schemas.microsoft.com/office/powerpoint/2010/main" val="17060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9F1AF-FFB4-9D45-B0D1-983D9471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4F1A7-6004-9C47-B6DF-D558D36B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Visuels du Code </a:t>
            </a:r>
            <a:r>
              <a:rPr lang="fr-FR" dirty="0" err="1"/>
              <a:t>Javascript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35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9F176-72C0-CF4E-83C6-C6A53195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plan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350A3-1914-8E4E-9FAF-5A73A84C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8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EF3C1-5529-3843-BF7A-1435FC84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DD6E9-8700-1941-8E93-8F0A9C8D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beaucoup aimé travailler sur ce projet, l’apprentissage du </a:t>
            </a:r>
            <a:r>
              <a:rPr lang="fr-FR" dirty="0" err="1"/>
              <a:t>javascript</a:t>
            </a:r>
            <a:r>
              <a:rPr lang="fr-FR" dirty="0"/>
              <a:t> fut une étape compliqué mais je pense avoir compris les bases. Les changements demandé par </a:t>
            </a:r>
            <a:r>
              <a:rPr lang="fr-FR" dirty="0" err="1"/>
              <a:t>openclassroom</a:t>
            </a:r>
            <a:r>
              <a:rPr lang="fr-FR" dirty="0"/>
              <a:t> pendant le projet fut pas chose facile mais j’y suis arrivé. J’ai hâte de travailler d’autre projet comme celui-ci pour me perfectionner en </a:t>
            </a:r>
            <a:r>
              <a:rPr lang="fr-FR" dirty="0" err="1"/>
              <a:t>javascript</a:t>
            </a:r>
            <a:r>
              <a:rPr lang="fr-FR" dirty="0"/>
              <a:t> car je sens que j’ai encore un bout de </a:t>
            </a:r>
            <a:r>
              <a:rPr lang="fr-FR"/>
              <a:t>chemin à </a:t>
            </a:r>
            <a:r>
              <a:rPr lang="fr-FR" dirty="0"/>
              <a:t>parcourir avant d’être totalement autonome sur ce langage.</a:t>
            </a:r>
          </a:p>
        </p:txBody>
      </p:sp>
    </p:spTree>
    <p:extLst>
      <p:ext uri="{BB962C8B-B14F-4D97-AF65-F5344CB8AC3E}">
        <p14:creationId xmlns:p14="http://schemas.microsoft.com/office/powerpoint/2010/main" val="1307273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100</Words>
  <Application>Microsoft Macintosh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Projet Kanap</vt:lpstr>
      <vt:lpstr>Présentation du site</vt:lpstr>
      <vt:lpstr>Présentation du code</vt:lpstr>
      <vt:lpstr>Présentation du plan test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Kanap</dc:title>
  <dc:creator>Microsoft Office User</dc:creator>
  <cp:lastModifiedBy>Microsoft Office User</cp:lastModifiedBy>
  <cp:revision>2</cp:revision>
  <dcterms:created xsi:type="dcterms:W3CDTF">2022-01-31T07:40:05Z</dcterms:created>
  <dcterms:modified xsi:type="dcterms:W3CDTF">2022-01-31T07:49:57Z</dcterms:modified>
</cp:coreProperties>
</file>