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E9A1-2882-9347-84F3-AB687467B43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7DEE-FD2E-8B4F-B68D-7068B5F3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681" y="3061415"/>
            <a:ext cx="3786717" cy="30892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Where do you do yoga? [ photo linking to slideshow]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43397" y="685828"/>
            <a:ext cx="4544485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Inspirational Quote Generator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6681" y="2082010"/>
            <a:ext cx="3786717" cy="97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Featured Yoga Event [linking to calendar]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343398" y="2082012"/>
            <a:ext cx="2345269" cy="406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Yoga in the news [ featured article linking to full article page with archive]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688667" y="2082011"/>
            <a:ext cx="2199215" cy="4062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Yoga blogs [linking to page of teacher blogs]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43398" y="6150638"/>
            <a:ext cx="4544485" cy="58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Link to Santa Monica Teacher Training Jan 2015 [ secure site – </a:t>
            </a:r>
            <a:r>
              <a:rPr lang="en-US" dirty="0" err="1" smtClean="0"/>
              <a:t>fb</a:t>
            </a:r>
            <a:r>
              <a:rPr lang="en-US" dirty="0" smtClean="0"/>
              <a:t> login]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24465" y="381028"/>
            <a:ext cx="1552268" cy="194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[</a:t>
            </a:r>
            <a:r>
              <a:rPr lang="en-US" dirty="0" smtClean="0"/>
              <a:t>Image]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76865" y="533428"/>
            <a:ext cx="1552268" cy="194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[</a:t>
            </a:r>
            <a:r>
              <a:rPr lang="en-US" dirty="0" smtClean="0"/>
              <a:t>Image]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681" y="685828"/>
            <a:ext cx="3786716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 smtClean="0"/>
              <a:t>“All </a:t>
            </a:r>
            <a:r>
              <a:rPr lang="en-US" dirty="0" smtClean="0"/>
              <a:t>Things </a:t>
            </a:r>
            <a:r>
              <a:rPr lang="en-US" dirty="0" smtClean="0"/>
              <a:t>Yoga”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682" y="2082013"/>
            <a:ext cx="1766294" cy="40686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Event Details (as user clicks on calendar]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43398" y="685828"/>
            <a:ext cx="4544484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Featured Yoga Event [linking to calendar]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322976" y="2082012"/>
            <a:ext cx="6564907" cy="406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Calendar of public events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343398" y="6150638"/>
            <a:ext cx="4544485" cy="58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Link Santa Monica Teacher Training Jan 2015 [ secure site – </a:t>
            </a:r>
            <a:r>
              <a:rPr lang="en-US" dirty="0" err="1" smtClean="0"/>
              <a:t>fb</a:t>
            </a:r>
            <a:r>
              <a:rPr lang="en-US" dirty="0" smtClean="0"/>
              <a:t> login]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24465" y="381028"/>
            <a:ext cx="1552268" cy="194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[</a:t>
            </a:r>
            <a:r>
              <a:rPr lang="en-US" dirty="0" smtClean="0"/>
              <a:t>Image]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76865" y="533428"/>
            <a:ext cx="1552268" cy="194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[</a:t>
            </a:r>
            <a:r>
              <a:rPr lang="en-US" dirty="0" smtClean="0"/>
              <a:t>Image]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681" y="685828"/>
            <a:ext cx="3786716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/>
              <a:t>“All Things Yoga”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7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681" y="1578241"/>
            <a:ext cx="3786716" cy="28399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Class Photos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43398" y="1580591"/>
            <a:ext cx="4544485" cy="283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practice teach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887883" y="2168951"/>
            <a:ext cx="1704238" cy="1424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poem [ watermark] 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56681" y="4418212"/>
            <a:ext cx="8331202" cy="2303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Shout outs [3]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397" y="182059"/>
            <a:ext cx="4544485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Santa Monica Teacher Training [private page]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681" y="184409"/>
            <a:ext cx="3786717" cy="139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/>
              <a:t>“All Things Yoga”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149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Butler</dc:creator>
  <cp:lastModifiedBy>Julie Butler</cp:lastModifiedBy>
  <cp:revision>7</cp:revision>
  <dcterms:created xsi:type="dcterms:W3CDTF">2015-05-22T19:13:57Z</dcterms:created>
  <dcterms:modified xsi:type="dcterms:W3CDTF">2015-05-23T02:27:39Z</dcterms:modified>
</cp:coreProperties>
</file>