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 showGuides="1">
      <p:cViewPr varScale="1">
        <p:scale>
          <a:sx n="115" d="100"/>
          <a:sy n="115" d="100"/>
        </p:scale>
        <p:origin x="3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5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A891-EC5B-9044-905E-18ACD474B20B}" type="datetimeFigureOut">
              <a:rPr lang="en-US" smtClean="0"/>
              <a:t>12/22/17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0E4C-DDB8-7B41-9D96-BFF48049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1671" y="0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6188" y="1148576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7670" y="2302725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33139" y="2302725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 flipH="1">
            <a:off x="1054720" y="613317"/>
            <a:ext cx="1003610" cy="5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633950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33139" y="3612991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5" idx="0"/>
            <a:endCxn id="5" idx="2"/>
          </p:cNvCxnSpPr>
          <p:nvPr/>
        </p:nvCxnSpPr>
        <p:spPr>
          <a:xfrm>
            <a:off x="1054720" y="114857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 flipH="1">
            <a:off x="534329" y="1605776"/>
            <a:ext cx="306658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8" idx="0"/>
          </p:cNvCxnSpPr>
          <p:nvPr/>
        </p:nvCxnSpPr>
        <p:spPr>
          <a:xfrm>
            <a:off x="1327925" y="1605772"/>
            <a:ext cx="211873" cy="6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6" idx="0"/>
          </p:cNvCxnSpPr>
          <p:nvPr/>
        </p:nvCxnSpPr>
        <p:spPr>
          <a:xfrm flipH="1">
            <a:off x="518532" y="2916042"/>
            <a:ext cx="15797" cy="71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7" idx="0"/>
          </p:cNvCxnSpPr>
          <p:nvPr/>
        </p:nvCxnSpPr>
        <p:spPr>
          <a:xfrm>
            <a:off x="1539798" y="2916042"/>
            <a:ext cx="211873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63799" y="1148576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55281" y="2302725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760750" y="2302725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15529" y="3612995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60750" y="3612991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35" idx="2"/>
          </p:cNvCxnSpPr>
          <p:nvPr/>
        </p:nvCxnSpPr>
        <p:spPr>
          <a:xfrm>
            <a:off x="3582331" y="114857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7" idx="0"/>
          </p:cNvCxnSpPr>
          <p:nvPr/>
        </p:nvCxnSpPr>
        <p:spPr>
          <a:xfrm flipH="1">
            <a:off x="3061940" y="1605776"/>
            <a:ext cx="306658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55536" y="1605772"/>
            <a:ext cx="211873" cy="6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4"/>
          </p:cNvCxnSpPr>
          <p:nvPr/>
        </p:nvCxnSpPr>
        <p:spPr>
          <a:xfrm flipH="1">
            <a:off x="3034061" y="2916042"/>
            <a:ext cx="27879" cy="6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</p:cNvCxnSpPr>
          <p:nvPr/>
        </p:nvCxnSpPr>
        <p:spPr>
          <a:xfrm>
            <a:off x="4067409" y="2916042"/>
            <a:ext cx="211873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32" idx="0"/>
          </p:cNvCxnSpPr>
          <p:nvPr/>
        </p:nvCxnSpPr>
        <p:spPr>
          <a:xfrm>
            <a:off x="2058330" y="613317"/>
            <a:ext cx="1524001" cy="5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556703" y="0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344830" y="1268452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36312" y="2422601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9041781" y="2422601"/>
            <a:ext cx="613317" cy="6133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796560" y="3732871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041781" y="3732867"/>
            <a:ext cx="1037064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8863362" y="1268452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342971" y="1725652"/>
            <a:ext cx="306658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36567" y="1725648"/>
            <a:ext cx="211873" cy="6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315092" y="3035918"/>
            <a:ext cx="27879" cy="6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348440" y="3035918"/>
            <a:ext cx="211873" cy="69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</p:cNvCxnSpPr>
          <p:nvPr/>
        </p:nvCxnSpPr>
        <p:spPr>
          <a:xfrm>
            <a:off x="8863362" y="613317"/>
            <a:ext cx="0" cy="65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0510" y="1192506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173202" y="1190494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185069" y="1201646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717540" y="1201647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54257" y="3671797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     F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466100" y="1345165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53396" y="1330298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8674" y="4303015"/>
            <a:ext cx="10483541" cy="624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26431" y="4465897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2076" y="4465897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631792" y="4465897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59126" y="4462434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40643" y="4452893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91210" y="4462434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886199" y="4452893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21194" y="4452893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0638" y="4373634"/>
            <a:ext cx="4249136" cy="50645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76584" y="5362214"/>
            <a:ext cx="5719416" cy="624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388325" y="3679231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   H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666999" y="3664364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   J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990276" y="3660648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   L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990081" y="3786258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   P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224148" y="3782542"/>
            <a:ext cx="7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    R 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25208" y="107182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748595" y="109493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191034" y="2550495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224381" y="2523736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8674" y="2408085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423168" y="2415519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73079" y="2445256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932300" y="2419237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374113" y="4462434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637" y="548978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   O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550890" y="54972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   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329" y="4462434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772007" y="4436416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50637" y="5509993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76859" y="5362214"/>
            <a:ext cx="5719416" cy="624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6" idx="0"/>
          </p:cNvCxnSpPr>
          <p:nvPr/>
        </p:nvCxnSpPr>
        <p:spPr>
          <a:xfrm>
            <a:off x="863754" y="4805748"/>
            <a:ext cx="454820" cy="7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2275312" y="5505155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1597030" y="5505239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765674" y="5532872"/>
            <a:ext cx="24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283152" y="551580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  O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83762" y="5523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   P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76" idx="2"/>
            <a:endCxn id="98" idx="0"/>
          </p:cNvCxnSpPr>
          <p:nvPr/>
        </p:nvCxnSpPr>
        <p:spPr>
          <a:xfrm flipH="1">
            <a:off x="3143249" y="4831766"/>
            <a:ext cx="72019" cy="67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333134" y="5494004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322446" y="549722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  Q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7378092" y="55046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      R</a:t>
            </a:r>
            <a:endParaRPr lang="en-US" dirty="0"/>
          </a:p>
        </p:txBody>
      </p:sp>
      <p:cxnSp>
        <p:nvCxnSpPr>
          <p:cNvPr id="108" name="Straight Arrow Connector 107"/>
          <p:cNvCxnSpPr>
            <a:endCxn id="105" idx="0"/>
          </p:cNvCxnSpPr>
          <p:nvPr/>
        </p:nvCxnSpPr>
        <p:spPr>
          <a:xfrm>
            <a:off x="1959126" y="4831766"/>
            <a:ext cx="5241945" cy="6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96767" y="5489786"/>
            <a:ext cx="1735874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292217" y="550465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    Q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314407" y="548978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      R</a:t>
            </a:r>
            <a:endParaRPr lang="en-US" dirty="0"/>
          </a:p>
        </p:txBody>
      </p:sp>
      <p:cxnSp>
        <p:nvCxnSpPr>
          <p:cNvPr id="112" name="Straight Arrow Connector 111"/>
          <p:cNvCxnSpPr>
            <a:endCxn id="109" idx="0"/>
          </p:cNvCxnSpPr>
          <p:nvPr/>
        </p:nvCxnSpPr>
        <p:spPr>
          <a:xfrm>
            <a:off x="4206503" y="4792898"/>
            <a:ext cx="4958201" cy="69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14704" y="5441465"/>
            <a:ext cx="1786237" cy="50645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226026" y="5447247"/>
            <a:ext cx="1786237" cy="50645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315792" y="5421225"/>
            <a:ext cx="1786237" cy="50645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271210" y="5417374"/>
            <a:ext cx="1786237" cy="50645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53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2017-12-14T20:37:10Z</dcterms:created>
  <dcterms:modified xsi:type="dcterms:W3CDTF">2017-12-23T00:35:35Z</dcterms:modified>
</cp:coreProperties>
</file>