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14"/>
  </p:normalViewPr>
  <p:slideViewPr>
    <p:cSldViewPr snapToGrid="0" snapToObjects="1">
      <p:cViewPr varScale="1">
        <p:scale>
          <a:sx n="130" d="100"/>
          <a:sy n="130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6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1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2D05-D0F6-934B-8C26-9141464ADEC4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285A-8F98-FE46-989C-A335B8E0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3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3704" y="364919"/>
            <a:ext cx="750902" cy="732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7961" y="1218558"/>
            <a:ext cx="692659" cy="6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(2)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59447" y="137160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218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4846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1134291" y="990029"/>
            <a:ext cx="299380" cy="22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964639" y="990029"/>
            <a:ext cx="162680" cy="381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520090" y="1795182"/>
            <a:ext cx="369309" cy="5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1379182" y="1795182"/>
            <a:ext cx="33536" cy="521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39078" y="364919"/>
            <a:ext cx="721291" cy="703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 (3)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9869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092497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4" idx="3"/>
          </p:cNvCxnSpPr>
          <p:nvPr/>
        </p:nvCxnSpPr>
        <p:spPr>
          <a:xfrm flipH="1">
            <a:off x="4467741" y="993058"/>
            <a:ext cx="346329" cy="4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5"/>
          </p:cNvCxnSpPr>
          <p:nvPr/>
        </p:nvCxnSpPr>
        <p:spPr>
          <a:xfrm>
            <a:off x="5192897" y="993058"/>
            <a:ext cx="167472" cy="498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15428" y="547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/\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70530"/>
              </p:ext>
            </p:extLst>
          </p:nvPr>
        </p:nvGraphicFramePr>
        <p:xfrm>
          <a:off x="1207355" y="3836492"/>
          <a:ext cx="4153014" cy="278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507"/>
                <a:gridCol w="2076507"/>
              </a:tblGrid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944465" y="825910"/>
            <a:ext cx="58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79289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3704" y="364919"/>
            <a:ext cx="750902" cy="732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7961" y="1218558"/>
            <a:ext cx="692659" cy="6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(2)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59447" y="137160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218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4846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1134291" y="990029"/>
            <a:ext cx="299380" cy="22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964639" y="990029"/>
            <a:ext cx="162680" cy="381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520090" y="1795182"/>
            <a:ext cx="369309" cy="5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1379182" y="1795182"/>
            <a:ext cx="33536" cy="521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39078" y="364919"/>
            <a:ext cx="721291" cy="703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 (3)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9869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092497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4" idx="3"/>
          </p:cNvCxnSpPr>
          <p:nvPr/>
        </p:nvCxnSpPr>
        <p:spPr>
          <a:xfrm flipH="1">
            <a:off x="4467741" y="993058"/>
            <a:ext cx="346329" cy="4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5"/>
          </p:cNvCxnSpPr>
          <p:nvPr/>
        </p:nvCxnSpPr>
        <p:spPr>
          <a:xfrm>
            <a:off x="5192897" y="993058"/>
            <a:ext cx="167472" cy="498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15428" y="547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/\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0697"/>
              </p:ext>
            </p:extLst>
          </p:nvPr>
        </p:nvGraphicFramePr>
        <p:xfrm>
          <a:off x="1207355" y="3836492"/>
          <a:ext cx="4153014" cy="278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507"/>
                <a:gridCol w="2076507"/>
              </a:tblGrid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(1)/\(3)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20464" y="4060723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insert (1)/\(3) into the table.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44465" y="825910"/>
            <a:ext cx="18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UE = Unexpanded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23704" y="364919"/>
            <a:ext cx="750902" cy="732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 (1)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7961" y="1218558"/>
            <a:ext cx="692659" cy="6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(2)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59447" y="137160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2218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4846" y="2316480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1134291" y="990029"/>
            <a:ext cx="299380" cy="22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964639" y="990029"/>
            <a:ext cx="162680" cy="381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flipH="1">
            <a:off x="520090" y="1795182"/>
            <a:ext cx="369309" cy="5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>
            <a:off x="1379182" y="1795182"/>
            <a:ext cx="33536" cy="521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639078" y="364919"/>
            <a:ext cx="721291" cy="7034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 (3)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99869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092497" y="1491944"/>
            <a:ext cx="535743" cy="522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4" idx="3"/>
          </p:cNvCxnSpPr>
          <p:nvPr/>
        </p:nvCxnSpPr>
        <p:spPr>
          <a:xfrm flipH="1">
            <a:off x="4467741" y="993058"/>
            <a:ext cx="346329" cy="49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5"/>
          </p:cNvCxnSpPr>
          <p:nvPr/>
        </p:nvCxnSpPr>
        <p:spPr>
          <a:xfrm>
            <a:off x="5192897" y="993058"/>
            <a:ext cx="167472" cy="498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15428" y="5470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/\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99895"/>
              </p:ext>
            </p:extLst>
          </p:nvPr>
        </p:nvGraphicFramePr>
        <p:xfrm>
          <a:off x="1207355" y="3836492"/>
          <a:ext cx="4153014" cy="2780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507"/>
                <a:gridCol w="2076507"/>
              </a:tblGrid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UE (1)/\(3)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951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20464" y="4060723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Initially insert (1)/\(3) into the table.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44465" y="825910"/>
            <a:ext cx="185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</a:t>
            </a:r>
          </a:p>
          <a:p>
            <a:r>
              <a:rPr lang="en-US" dirty="0" smtClean="0"/>
              <a:t>UE </a:t>
            </a:r>
            <a:r>
              <a:rPr lang="en-US" smtClean="0"/>
              <a:t>= Unexpanded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106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2017-12-02T00:03:39Z</dcterms:created>
  <dcterms:modified xsi:type="dcterms:W3CDTF">2017-12-02T00:17:06Z</dcterms:modified>
</cp:coreProperties>
</file>