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B648-7EA4-4656-8893-504611357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2A007-5168-4804-9BED-B9506A235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A135-A3BD-4AF8-834D-1EABA142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8434-0BCA-43D3-9044-F4DF69F1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08FE-2EB1-4236-AE67-0591DA24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5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15FD-F4DE-46F2-878B-E499354E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93995-ED59-4EE4-ADF2-2A5EFD33E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D8DFC-8924-4D1C-9397-FA5078E4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53255-4DA0-41CA-BCE3-4B4B17A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0805-DE40-41F8-A786-32E178A2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92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735D8-EB85-43F7-BE49-A81FD0925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5FD74-ED45-4DAA-8E76-707A03A0E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0A74-A80C-43A6-9981-D6555CBE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E9F5-1B02-4BF4-BBAD-9958CBD2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6225-F1C5-4836-8CAB-B62508B7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448A-506B-4F70-9355-056659FD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14923-0AAC-4F8F-BE9B-EFDA67EC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4C16-8831-4732-A20E-3400057F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C3A4-2DB7-4C62-9AD8-E03AE4D8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3BA9-AA1A-479E-B0AE-17E82AFE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283-4F36-49E1-B127-0C1E0518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A74C2-586F-43AC-89EF-AA899045A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B7D5-1C36-42AD-B4EC-E40273AE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06E7-4567-4758-A6B2-9F869CEE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E4C9-4952-4E9C-BD97-BB6DC08B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4B2E-4FB0-4882-8AF9-5306D5E4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E7CF-0562-4B6C-931D-2F9546C37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D2F90-3F8B-4C43-9F9C-95C145F13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A09CC-0471-48FA-A41D-13B717B7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AC14F-8705-4CA8-B096-55741245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5F833-B283-4D79-926C-AD2DE2DB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1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F868-66C9-4A9E-B6A6-E300B8A8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3736-6D44-4D46-819C-D54EAA60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EF80F-2A3C-4124-A0A0-1416E07D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0F69D-4199-4805-9F44-949501103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088DA-7913-423E-8EA2-2C5FE94A9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1AA2C-F5C0-49D1-9DB4-C06FA72B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BABBB-C2B1-46C0-8EEF-4422EA74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C17AFA-0680-44CA-9228-A8125D3A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3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B265A-04F2-4F90-99CF-AF9813CF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71054-B16B-4373-9CFB-514620BE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31ECD-3022-4404-84E3-67D0E3FE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D917A-A3B3-4F2E-A237-7E1A441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8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6004E-BE46-40B1-B0ED-F705CCAB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AB9BC-A71E-4E6E-9E6E-173B7D95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A2557-2AC0-4DE7-BE4E-0BFE96F4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8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0522-2B44-460F-AF62-7088CF6F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A6CFC-26FB-47E6-A5CA-39F6840C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59D10-46A9-4B98-96AB-1BD30FEF7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4840F-CACB-4474-828E-013EE061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3FCC-3742-4A5B-A0E3-0BAF3D80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687D2-891B-4434-B2D6-F701B145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9F17-8D4C-4564-8788-22528389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3F3D7-3CB4-4B3A-AE80-93A48DFAD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06973-6547-4091-B17E-27CB6CCC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72D93-130D-45F5-827B-2AD34E9A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535CB-4F46-4975-9B77-01A614A7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735ED-45C7-4567-916B-7CDD289A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6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89927-33E2-4A5E-B948-1997E965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35228-7EA8-40C6-B6F1-2D8502A98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55AC-E6A2-4DCE-BC4F-5C63BCB63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681E7-6F70-4B6B-A2F2-AC73B31CDE42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50EB-C809-4EC0-B1C2-CE61E177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B11E-728A-4EF0-8ED3-CBF289295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EEA-E0E1-4576-ACD4-39238D06CD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9CACDDE6-8587-42B1-9441-1F4A56419B0D}"/>
              </a:ext>
            </a:extLst>
          </p:cNvPr>
          <p:cNvGrpSpPr/>
          <p:nvPr/>
        </p:nvGrpSpPr>
        <p:grpSpPr>
          <a:xfrm>
            <a:off x="596035" y="1983540"/>
            <a:ext cx="10999931" cy="2890920"/>
            <a:chOff x="499547" y="1796143"/>
            <a:chExt cx="10330376" cy="25487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04D18D-89EF-4567-AB68-9F31525DB418}"/>
                </a:ext>
              </a:extLst>
            </p:cNvPr>
            <p:cNvGrpSpPr/>
            <p:nvPr/>
          </p:nvGrpSpPr>
          <p:grpSpPr>
            <a:xfrm>
              <a:off x="3645354" y="2910568"/>
              <a:ext cx="4079421" cy="808264"/>
              <a:chOff x="3630383" y="3024868"/>
              <a:chExt cx="4079421" cy="80826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1AC7AD8-61DE-4607-9902-977335785BEA}"/>
                  </a:ext>
                </a:extLst>
              </p:cNvPr>
              <p:cNvSpPr/>
              <p:nvPr/>
            </p:nvSpPr>
            <p:spPr>
              <a:xfrm>
                <a:off x="3630383" y="3024868"/>
                <a:ext cx="821871" cy="8082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66458D7-065A-4845-8F9E-61589CC1DEA2}"/>
                  </a:ext>
                </a:extLst>
              </p:cNvPr>
              <p:cNvSpPr/>
              <p:nvPr/>
            </p:nvSpPr>
            <p:spPr>
              <a:xfrm>
                <a:off x="6887933" y="3024868"/>
                <a:ext cx="821871" cy="8082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475F85D-87B6-4B40-8DB6-3A0FA140C3D6}"/>
                </a:ext>
              </a:extLst>
            </p:cNvPr>
            <p:cNvCxnSpPr>
              <a:cxnSpLocks/>
            </p:cNvCxnSpPr>
            <p:nvPr/>
          </p:nvCxnSpPr>
          <p:spPr>
            <a:xfrm>
              <a:off x="4019205" y="1796143"/>
              <a:ext cx="0" cy="100420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F063B0-2DF0-41EC-9EEB-257DC0902C9E}"/>
                </a:ext>
              </a:extLst>
            </p:cNvPr>
            <p:cNvCxnSpPr>
              <a:cxnSpLocks/>
            </p:cNvCxnSpPr>
            <p:nvPr/>
          </p:nvCxnSpPr>
          <p:spPr>
            <a:xfrm>
              <a:off x="7293086" y="1812471"/>
              <a:ext cx="0" cy="1004207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361B08-5ADB-4C6D-9FC6-A9A7AF2693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9975" y="3513535"/>
              <a:ext cx="196111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4DE993-FA24-4C85-982F-7FECFA3B6CD2}"/>
                </a:ext>
              </a:extLst>
            </p:cNvPr>
            <p:cNvCxnSpPr>
              <a:cxnSpLocks/>
            </p:cNvCxnSpPr>
            <p:nvPr/>
          </p:nvCxnSpPr>
          <p:spPr>
            <a:xfrm>
              <a:off x="4669975" y="3210607"/>
              <a:ext cx="2030177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D45DD4-3C0D-4EE2-B397-552E400C73F1}"/>
                </a:ext>
              </a:extLst>
            </p:cNvPr>
            <p:cNvCxnSpPr>
              <a:cxnSpLocks/>
            </p:cNvCxnSpPr>
            <p:nvPr/>
          </p:nvCxnSpPr>
          <p:spPr>
            <a:xfrm>
              <a:off x="7851325" y="3210607"/>
              <a:ext cx="2030177" cy="0"/>
            </a:xfrm>
            <a:prstGeom prst="straightConnector1">
              <a:avLst/>
            </a:prstGeom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5AC2FA8-D86A-4B19-8672-FEA2A17B0A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360" y="3513535"/>
              <a:ext cx="1961111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C175828-8966-4BF1-BE7B-E5588E53D51A}"/>
                </a:ext>
              </a:extLst>
            </p:cNvPr>
            <p:cNvSpPr/>
            <p:nvPr/>
          </p:nvSpPr>
          <p:spPr>
            <a:xfrm>
              <a:off x="499547" y="2910568"/>
              <a:ext cx="821871" cy="8082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143FBAA-F864-49AB-8DEB-C754542C3E72}"/>
                </a:ext>
              </a:extLst>
            </p:cNvPr>
            <p:cNvSpPr/>
            <p:nvPr/>
          </p:nvSpPr>
          <p:spPr>
            <a:xfrm>
              <a:off x="10008052" y="2910568"/>
              <a:ext cx="821871" cy="8082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3F6D8A-E3CE-4F98-9C6D-E980FE71A85E}"/>
                </a:ext>
              </a:extLst>
            </p:cNvPr>
            <p:cNvSpPr txBox="1"/>
            <p:nvPr/>
          </p:nvSpPr>
          <p:spPr>
            <a:xfrm>
              <a:off x="3429325" y="3698593"/>
              <a:ext cx="12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WEST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4601FD9-788A-42B9-9218-1EE44B0CD1E0}"/>
                </a:ext>
              </a:extLst>
            </p:cNvPr>
            <p:cNvSpPr txBox="1"/>
            <p:nvPr/>
          </p:nvSpPr>
          <p:spPr>
            <a:xfrm>
              <a:off x="6718688" y="3698593"/>
              <a:ext cx="12573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/>
                <a:t>EAST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06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 Amir</dc:creator>
  <cp:lastModifiedBy>Guy Amir</cp:lastModifiedBy>
  <cp:revision>5</cp:revision>
  <dcterms:created xsi:type="dcterms:W3CDTF">2025-02-18T14:49:56Z</dcterms:created>
  <dcterms:modified xsi:type="dcterms:W3CDTF">2025-05-01T17:03:07Z</dcterms:modified>
</cp:coreProperties>
</file>