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7BD42E-7EE6-4225-9B62-913DF13C5B23}" type="datetimeFigureOut">
              <a:rPr lang="en-US" smtClean="0"/>
              <a:t>14-Dec-21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242885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BD42E-7EE6-4225-9B62-913DF13C5B23}" type="datetimeFigureOut">
              <a:rPr lang="en-US" smtClean="0"/>
              <a:t>14-Dec-21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285268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BD42E-7EE6-4225-9B62-913DF13C5B23}" type="datetimeFigureOut">
              <a:rPr lang="en-US" smtClean="0"/>
              <a:t>14-Dec-21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65678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BD42E-7EE6-4225-9B62-913DF13C5B23}" type="datetimeFigureOut">
              <a:rPr lang="en-US" smtClean="0"/>
              <a:t>14-Dec-21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19256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7BD42E-7EE6-4225-9B62-913DF13C5B23}" type="datetimeFigureOut">
              <a:rPr lang="en-US" smtClean="0"/>
              <a:t>14-Dec-21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362665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7BD42E-7EE6-4225-9B62-913DF13C5B23}" type="datetimeFigureOut">
              <a:rPr lang="en-US" smtClean="0"/>
              <a:t>14-Dec-21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64121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7BD42E-7EE6-4225-9B62-913DF13C5B23}" type="datetimeFigureOut">
              <a:rPr lang="en-US" smtClean="0"/>
              <a:t>14-Dec-21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110108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7BD42E-7EE6-4225-9B62-913DF13C5B23}" type="datetimeFigureOut">
              <a:rPr lang="en-US" smtClean="0"/>
              <a:t>14-Dec-21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414787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BD42E-7EE6-4225-9B62-913DF13C5B23}" type="datetimeFigureOut">
              <a:rPr lang="en-US" smtClean="0"/>
              <a:t>14-Dec-21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1031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7BD42E-7EE6-4225-9B62-913DF13C5B23}" type="datetimeFigureOut">
              <a:rPr lang="en-US" smtClean="0"/>
              <a:t>14-Dec-21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77934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7BD42E-7EE6-4225-9B62-913DF13C5B23}" type="datetimeFigureOut">
              <a:rPr lang="en-US" smtClean="0"/>
              <a:t>14-Dec-21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077BB-BF7F-4F67-AE1E-4AB9C7A4685F}" type="slidenum">
              <a:rPr lang="en-US" smtClean="0"/>
              <a:t>‹#›</a:t>
            </a:fld>
            <a:endParaRPr lang="en-US"/>
          </a:p>
        </p:txBody>
      </p:sp>
    </p:spTree>
    <p:extLst>
      <p:ext uri="{BB962C8B-B14F-4D97-AF65-F5344CB8AC3E}">
        <p14:creationId xmlns:p14="http://schemas.microsoft.com/office/powerpoint/2010/main" val="117689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BD42E-7EE6-4225-9B62-913DF13C5B23}" type="datetimeFigureOut">
              <a:rPr lang="en-US" smtClean="0"/>
              <a:t>14-Dec-21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077BB-BF7F-4F67-AE1E-4AB9C7A4685F}" type="slidenum">
              <a:rPr lang="en-US" smtClean="0"/>
              <a:t>‹#›</a:t>
            </a:fld>
            <a:endParaRPr lang="en-US"/>
          </a:p>
        </p:txBody>
      </p:sp>
    </p:spTree>
    <p:extLst>
      <p:ext uri="{BB962C8B-B14F-4D97-AF65-F5344CB8AC3E}">
        <p14:creationId xmlns:p14="http://schemas.microsoft.com/office/powerpoint/2010/main" val="103232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2337"/>
            <a:ext cx="9887712" cy="3230880"/>
          </a:xfrm>
        </p:spPr>
        <p:txBody>
          <a:bodyPr>
            <a:normAutofit/>
          </a:bodyPr>
          <a:lstStyle/>
          <a:p>
            <a:r>
              <a:rPr lang="en-US" b="1" dirty="0"/>
              <a:t>FINAL YEAR PROJECT REPORT</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585216" y="3523488"/>
            <a:ext cx="11277600" cy="1734312"/>
          </a:xfrm>
        </p:spPr>
        <p:txBody>
          <a:bodyPr>
            <a:noAutofit/>
          </a:bodyPr>
          <a:lstStyle/>
          <a:p>
            <a:r>
              <a:rPr lang="en-US" sz="3600" dirty="0" smtClean="0"/>
              <a:t>NCNM online examination system</a:t>
            </a:r>
            <a:endParaRPr lang="en-US" sz="3600" b="1" dirty="0" smtClean="0"/>
          </a:p>
          <a:p>
            <a:r>
              <a:rPr lang="en-US" sz="3600" b="1" dirty="0" smtClean="0"/>
              <a:t>Case Study:</a:t>
            </a:r>
            <a:r>
              <a:rPr lang="en-US" sz="3600" dirty="0" smtClean="0"/>
              <a:t> National Council of Nurses and Mid wives</a:t>
            </a:r>
            <a:br>
              <a:rPr lang="en-US" sz="3600" dirty="0" smtClean="0"/>
            </a:br>
            <a:endParaRPr lang="en-US" sz="3600" dirty="0"/>
          </a:p>
        </p:txBody>
      </p:sp>
    </p:spTree>
    <p:extLst>
      <p:ext uri="{BB962C8B-B14F-4D97-AF65-F5344CB8AC3E}">
        <p14:creationId xmlns:p14="http://schemas.microsoft.com/office/powerpoint/2010/main" val="3896202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 of existing system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lvl="0" fontAlgn="base"/>
            <a:r>
              <a:rPr lang="en-US" dirty="0" smtClean="0"/>
              <a:t>The </a:t>
            </a:r>
            <a:r>
              <a:rPr lang="en-US" dirty="0"/>
              <a:t>existing system is paper based approach. With this approach, it is difficult to know the people that may do the cheating.  </a:t>
            </a:r>
          </a:p>
          <a:p>
            <a:pPr lvl="0" fontAlgn="base"/>
            <a:r>
              <a:rPr lang="en-US" dirty="0"/>
              <a:t>The correction process is not surely done in better way because may be some people that are correcting these exams may promote person who does not perming well. </a:t>
            </a:r>
          </a:p>
          <a:p>
            <a:pPr lvl="0" fontAlgn="base"/>
            <a:r>
              <a:rPr lang="en-US" dirty="0"/>
              <a:t>The time used to get the result comes from the exams it is too long. </a:t>
            </a:r>
          </a:p>
          <a:p>
            <a:pPr lvl="0" fontAlgn="base"/>
            <a:r>
              <a:rPr lang="en-US" dirty="0"/>
              <a:t>Existing system it just using the hard copy to record the different record and information comes from the exams done by the different people and then it can be loosed in the simple way. </a:t>
            </a:r>
            <a:r>
              <a:rPr lang="en-US" b="1" dirty="0"/>
              <a:t> </a:t>
            </a:r>
            <a:endParaRPr lang="en-US" dirty="0"/>
          </a:p>
          <a:p>
            <a:pPr lvl="0" fontAlgn="base"/>
            <a:r>
              <a:rPr lang="en-US" dirty="0"/>
              <a:t>About the financial side it consumes much money the given the different workers that are used for controlling the exams and exams correction</a:t>
            </a:r>
            <a:r>
              <a:rPr lang="en-US" b="1" dirty="0"/>
              <a:t> </a:t>
            </a:r>
            <a:endParaRPr lang="en-US" dirty="0"/>
          </a:p>
          <a:p>
            <a:pPr lvl="0" fontAlgn="base"/>
            <a:r>
              <a:rPr lang="en-US" dirty="0"/>
              <a:t>Extra hours need to elaborate required reports. </a:t>
            </a:r>
          </a:p>
          <a:p>
            <a:endParaRPr lang="en-US" dirty="0"/>
          </a:p>
        </p:txBody>
      </p:sp>
    </p:spTree>
    <p:extLst>
      <p:ext uri="{BB962C8B-B14F-4D97-AF65-F5344CB8AC3E}">
        <p14:creationId xmlns:p14="http://schemas.microsoft.com/office/powerpoint/2010/main" val="234358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SOLUTION</a:t>
            </a:r>
            <a:endParaRPr lang="en-US" dirty="0"/>
          </a:p>
        </p:txBody>
      </p:sp>
      <p:sp>
        <p:nvSpPr>
          <p:cNvPr id="3" name="Content Placeholder 2"/>
          <p:cNvSpPr>
            <a:spLocks noGrp="1"/>
          </p:cNvSpPr>
          <p:nvPr>
            <p:ph idx="1"/>
          </p:nvPr>
        </p:nvSpPr>
        <p:spPr/>
        <p:txBody>
          <a:bodyPr/>
          <a:lstStyle/>
          <a:p>
            <a:pPr lvl="0" fontAlgn="base"/>
            <a:r>
              <a:rPr lang="en-US" dirty="0"/>
              <a:t>To set available exam. </a:t>
            </a:r>
          </a:p>
          <a:p>
            <a:pPr lvl="0" fontAlgn="base"/>
            <a:r>
              <a:rPr lang="en-US" dirty="0"/>
              <a:t>To apply for doing online exam. </a:t>
            </a:r>
          </a:p>
          <a:p>
            <a:pPr lvl="0" fontAlgn="base"/>
            <a:r>
              <a:rPr lang="en-US" dirty="0"/>
              <a:t>To approve candidate to do online exam. </a:t>
            </a:r>
          </a:p>
          <a:p>
            <a:pPr lvl="0" fontAlgn="base"/>
            <a:r>
              <a:rPr lang="en-US" dirty="0"/>
              <a:t>To generate automatic result when users finish the exam published. </a:t>
            </a:r>
          </a:p>
          <a:p>
            <a:pPr lvl="0" fontAlgn="base"/>
            <a:r>
              <a:rPr lang="en-US" dirty="0"/>
              <a:t>To provide certificate to candidate who passed well exam.  </a:t>
            </a:r>
          </a:p>
          <a:p>
            <a:endParaRPr lang="en-US" dirty="0"/>
          </a:p>
        </p:txBody>
      </p:sp>
    </p:spTree>
    <p:extLst>
      <p:ext uri="{BB962C8B-B14F-4D97-AF65-F5344CB8AC3E}">
        <p14:creationId xmlns:p14="http://schemas.microsoft.com/office/powerpoint/2010/main" val="9304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t>
            </a:r>
            <a:br>
              <a:rPr lang="en-US" b="1" dirty="0"/>
            </a:br>
            <a:endParaRPr lang="en-US" dirty="0"/>
          </a:p>
        </p:txBody>
      </p:sp>
      <p:sp>
        <p:nvSpPr>
          <p:cNvPr id="3" name="Content Placeholder 2"/>
          <p:cNvSpPr>
            <a:spLocks noGrp="1"/>
          </p:cNvSpPr>
          <p:nvPr>
            <p:ph idx="1"/>
          </p:nvPr>
        </p:nvSpPr>
        <p:spPr/>
        <p:txBody>
          <a:bodyPr/>
          <a:lstStyle/>
          <a:p>
            <a:r>
              <a:rPr lang="en-US" dirty="0" smtClean="0"/>
              <a:t>After </a:t>
            </a:r>
            <a:r>
              <a:rPr lang="en-US" dirty="0"/>
              <a:t>analyzing and working on this System we concluded that this project will be very useful for peoples and National Council of Nurses and Midwives(NCNM) into the labors recruitment in medical sector.  </a:t>
            </a:r>
          </a:p>
          <a:p>
            <a:endParaRPr lang="en-US" dirty="0"/>
          </a:p>
        </p:txBody>
      </p:sp>
    </p:spTree>
    <p:extLst>
      <p:ext uri="{BB962C8B-B14F-4D97-AF65-F5344CB8AC3E}">
        <p14:creationId xmlns:p14="http://schemas.microsoft.com/office/powerpoint/2010/main" val="77796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Recommendations </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a:t>
            </a:r>
            <a:r>
              <a:rPr lang="en-US" dirty="0"/>
              <a:t>following recommendations were made, based on the finding of this study.  </a:t>
            </a:r>
          </a:p>
          <a:p>
            <a:pPr marL="0" indent="0">
              <a:buNone/>
            </a:pPr>
            <a:r>
              <a:rPr lang="en-US" dirty="0"/>
              <a:t> </a:t>
            </a:r>
          </a:p>
          <a:p>
            <a:pPr lvl="0" fontAlgn="base"/>
            <a:r>
              <a:rPr lang="en-US" dirty="0"/>
              <a:t>The NCNM are recommended to use this system for helping them during the examination of job by reducing the time taken while they providing result to them. </a:t>
            </a:r>
          </a:p>
          <a:p>
            <a:pPr lvl="0" fontAlgn="base"/>
            <a:r>
              <a:rPr lang="en-US" dirty="0"/>
              <a:t>The nurses and midwives are recommended to use this system for knowing the available exam in NCNM and make the applications on it. </a:t>
            </a:r>
          </a:p>
          <a:p>
            <a:pPr lvl="0" fontAlgn="base"/>
            <a:r>
              <a:rPr lang="en-US" dirty="0"/>
              <a:t>The nurses and midwives are supposed to have an account on this system in order to be updated on information occurred on it. </a:t>
            </a:r>
          </a:p>
          <a:p>
            <a:endParaRPr lang="en-US" dirty="0"/>
          </a:p>
        </p:txBody>
      </p:sp>
    </p:spTree>
    <p:extLst>
      <p:ext uri="{BB962C8B-B14F-4D97-AF65-F5344CB8AC3E}">
        <p14:creationId xmlns:p14="http://schemas.microsoft.com/office/powerpoint/2010/main" val="198987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BACKGROUND OF THE PROJECT</a:t>
            </a:r>
            <a:br>
              <a:rPr lang="en-US" b="1" dirty="0"/>
            </a:br>
            <a:endParaRPr lang="en-US" dirty="0"/>
          </a:p>
        </p:txBody>
      </p:sp>
      <p:sp>
        <p:nvSpPr>
          <p:cNvPr id="3" name="Content Placeholder 2"/>
          <p:cNvSpPr>
            <a:spLocks noGrp="1"/>
          </p:cNvSpPr>
          <p:nvPr>
            <p:ph idx="1"/>
          </p:nvPr>
        </p:nvSpPr>
        <p:spPr/>
        <p:txBody>
          <a:bodyPr/>
          <a:lstStyle/>
          <a:p>
            <a:r>
              <a:rPr lang="en-US" dirty="0"/>
              <a:t>NCNM (National Council of Nurses and Midwives) is a council located in </a:t>
            </a:r>
            <a:r>
              <a:rPr lang="en-US" dirty="0" err="1"/>
              <a:t>kigali</a:t>
            </a:r>
            <a:r>
              <a:rPr lang="en-US" dirty="0"/>
              <a:t> </a:t>
            </a:r>
            <a:r>
              <a:rPr lang="en-US" dirty="0" err="1"/>
              <a:t>rwanda</a:t>
            </a:r>
            <a:r>
              <a:rPr lang="en-US" dirty="0"/>
              <a:t> The vision of the council is to create an environment where nursing and midwifery practice in Rwanda will be the safest and of the highest quality in the region and beyond, this council is established in 11/sept/2009, On the other hand, while nurses are required to keep abreast with new knowledge and skills, the NCNM will ensure that they receive competences that are necessary for both personal and professional development through mechanisms that facilitates quality and growth.</a:t>
            </a:r>
          </a:p>
          <a:p>
            <a:pPr marL="0" indent="0">
              <a:buNone/>
            </a:pPr>
            <a:endParaRPr lang="en-US" dirty="0"/>
          </a:p>
        </p:txBody>
      </p:sp>
    </p:spTree>
    <p:extLst>
      <p:ext uri="{BB962C8B-B14F-4D97-AF65-F5344CB8AC3E}">
        <p14:creationId xmlns:p14="http://schemas.microsoft.com/office/powerpoint/2010/main" val="251530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 OF THE PROJECT</a:t>
            </a:r>
            <a:endParaRPr lang="en-US" b="1" dirty="0"/>
          </a:p>
        </p:txBody>
      </p:sp>
      <p:sp>
        <p:nvSpPr>
          <p:cNvPr id="3" name="Content Placeholder 2"/>
          <p:cNvSpPr>
            <a:spLocks noGrp="1"/>
          </p:cNvSpPr>
          <p:nvPr>
            <p:ph idx="1"/>
          </p:nvPr>
        </p:nvSpPr>
        <p:spPr/>
        <p:txBody>
          <a:bodyPr/>
          <a:lstStyle/>
          <a:p>
            <a:r>
              <a:rPr lang="en-US" dirty="0" smtClean="0"/>
              <a:t>As </a:t>
            </a:r>
            <a:r>
              <a:rPr lang="en-US" dirty="0"/>
              <a:t>we know that they are many problems in giving a job to the people which have not enough skills of working in health job where some people getting the job by giving the corruption to the one who is in charges of making labor recruitment.</a:t>
            </a:r>
          </a:p>
          <a:p>
            <a:r>
              <a:rPr lang="en-US" dirty="0"/>
              <a:t>And also they are problem in giving result to people this system will going to solve the time taken when people waiting their result that’s why we implement this system to solve this problem.</a:t>
            </a:r>
          </a:p>
          <a:p>
            <a:endParaRPr lang="en-US" dirty="0"/>
          </a:p>
        </p:txBody>
      </p:sp>
    </p:spTree>
    <p:extLst>
      <p:ext uri="{BB962C8B-B14F-4D97-AF65-F5344CB8AC3E}">
        <p14:creationId xmlns:p14="http://schemas.microsoft.com/office/powerpoint/2010/main" val="330277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GENERAL OBECTIVES </a:t>
            </a:r>
            <a:br>
              <a:rPr lang="en-US" b="1"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objectives of this system is to do online job exams by providing the correct result and ranking of candidates according to someone who have more score on the exams taken. </a:t>
            </a:r>
          </a:p>
          <a:p>
            <a:endParaRPr lang="en-US" dirty="0"/>
          </a:p>
        </p:txBody>
      </p:sp>
    </p:spTree>
    <p:extLst>
      <p:ext uri="{BB962C8B-B14F-4D97-AF65-F5344CB8AC3E}">
        <p14:creationId xmlns:p14="http://schemas.microsoft.com/office/powerpoint/2010/main" val="294028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624"/>
            <a:ext cx="10515600" cy="1183341"/>
          </a:xfrm>
        </p:spPr>
        <p:txBody>
          <a:bodyPr>
            <a:normAutofit fontScale="90000"/>
          </a:bodyPr>
          <a:lstStyle/>
          <a:p>
            <a:r>
              <a:rPr lang="en-US" b="1" dirty="0"/>
              <a:t>PROJECT OBJECTIVES </a:t>
            </a:r>
            <a:br>
              <a:rPr lang="en-US" b="1" dirty="0"/>
            </a:br>
            <a:r>
              <a:rPr lang="en-US" sz="3100" dirty="0"/>
              <a:t>Here are general and specific objective of NCNM ONLINE EXAMINATION and will show</a:t>
            </a:r>
            <a:endParaRPr lang="en-US" sz="3100" b="1" dirty="0"/>
          </a:p>
        </p:txBody>
      </p:sp>
      <p:sp>
        <p:nvSpPr>
          <p:cNvPr id="3" name="Content Placeholder 2"/>
          <p:cNvSpPr>
            <a:spLocks noGrp="1"/>
          </p:cNvSpPr>
          <p:nvPr>
            <p:ph idx="1"/>
          </p:nvPr>
        </p:nvSpPr>
        <p:spPr>
          <a:xfrm>
            <a:off x="838200" y="1828801"/>
            <a:ext cx="10515600" cy="4348162"/>
          </a:xfrm>
        </p:spPr>
        <p:txBody>
          <a:bodyPr/>
          <a:lstStyle/>
          <a:p>
            <a:pPr marL="0" indent="0">
              <a:buNone/>
            </a:pPr>
            <a:r>
              <a:rPr lang="en-US" b="1" dirty="0"/>
              <a:t>SPECIFIC OBJECTIVES</a:t>
            </a:r>
            <a:endParaRPr lang="en-US" b="1" dirty="0" smtClean="0"/>
          </a:p>
          <a:p>
            <a:pPr marL="0" indent="0">
              <a:buNone/>
            </a:pPr>
            <a:r>
              <a:rPr lang="en-US" dirty="0" smtClean="0"/>
              <a:t>The </a:t>
            </a:r>
            <a:r>
              <a:rPr lang="en-US" dirty="0"/>
              <a:t>objective of this project are </a:t>
            </a:r>
          </a:p>
          <a:p>
            <a:pPr lvl="0" fontAlgn="base"/>
            <a:r>
              <a:rPr lang="en-US" dirty="0"/>
              <a:t>To set available exam. </a:t>
            </a:r>
          </a:p>
          <a:p>
            <a:pPr lvl="0" fontAlgn="base"/>
            <a:r>
              <a:rPr lang="en-US" dirty="0" smtClean="0"/>
              <a:t>To </a:t>
            </a:r>
            <a:r>
              <a:rPr lang="en-US" dirty="0"/>
              <a:t>apply for doing online exam. </a:t>
            </a:r>
          </a:p>
          <a:p>
            <a:pPr lvl="0" fontAlgn="base"/>
            <a:r>
              <a:rPr lang="en-US" dirty="0" smtClean="0"/>
              <a:t>To </a:t>
            </a:r>
            <a:r>
              <a:rPr lang="en-US" dirty="0"/>
              <a:t>approve candidate to do online exam. </a:t>
            </a:r>
          </a:p>
          <a:p>
            <a:pPr lvl="0" fontAlgn="base"/>
            <a:r>
              <a:rPr lang="en-US" dirty="0" smtClean="0"/>
              <a:t>To </a:t>
            </a:r>
            <a:r>
              <a:rPr lang="en-US" dirty="0"/>
              <a:t>generate automatic result when users finish the exam published. </a:t>
            </a:r>
          </a:p>
          <a:p>
            <a:pPr lvl="0" fontAlgn="base"/>
            <a:r>
              <a:rPr lang="en-US" dirty="0"/>
              <a:t>To provide certificate to candidate who passed well exam.  </a:t>
            </a:r>
          </a:p>
          <a:p>
            <a:endParaRPr lang="en-US" dirty="0"/>
          </a:p>
        </p:txBody>
      </p:sp>
    </p:spTree>
    <p:extLst>
      <p:ext uri="{BB962C8B-B14F-4D97-AF65-F5344CB8AC3E}">
        <p14:creationId xmlns:p14="http://schemas.microsoft.com/office/powerpoint/2010/main" val="79134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a:p>
            <a:r>
              <a:rPr lang="en-US" dirty="0"/>
              <a:t>Research methodology is the specific procedures or techniques used to identify, select, process, and analyze information about a topic. </a:t>
            </a:r>
          </a:p>
          <a:p>
            <a:r>
              <a:rPr lang="en-US" dirty="0"/>
              <a:t>In this project we used Interview and Observation as data collection methods and agile process as software development methodology. </a:t>
            </a:r>
          </a:p>
          <a:p>
            <a:r>
              <a:rPr lang="en-US" dirty="0"/>
              <a:t>Agile process is based on the iterative model. But agile processes are radically different from other iterative processes in the way of performing tasks for individual engineer. </a:t>
            </a:r>
            <a:endParaRPr lang="en-US" dirty="0"/>
          </a:p>
        </p:txBody>
      </p:sp>
    </p:spTree>
    <p:extLst>
      <p:ext uri="{BB962C8B-B14F-4D97-AF65-F5344CB8AC3E}">
        <p14:creationId xmlns:p14="http://schemas.microsoft.com/office/powerpoint/2010/main" val="304033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REVIEW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Here </a:t>
            </a:r>
            <a:r>
              <a:rPr lang="en-US" dirty="0"/>
              <a:t>there is a book that I use to correct information of how we design this system. </a:t>
            </a:r>
          </a:p>
          <a:p>
            <a:r>
              <a:rPr lang="en-US" b="1" dirty="0"/>
              <a:t>Nursing School Entrance Exams Prep 2021-2022</a:t>
            </a:r>
            <a:r>
              <a:rPr lang="en-US" dirty="0"/>
              <a:t>: Your All-in-One Guide to the Kaplan and HESI Exams (Kaplan Test Prep) - Author: Kaplan Nursing - Released: Aug. 4th, 2020 this book describes well how to prepare exams in nursing, now with a new, easy-to-read page design, Kaplan's Nursing School Entrance Exams Prep 2021-2022 is a focused review of the HESI A2 and the Kaplan Nursing Admission Test--two major </a:t>
            </a:r>
            <a:r>
              <a:rPr lang="en-US" dirty="0" smtClean="0"/>
              <a:t>nursing </a:t>
            </a:r>
            <a:r>
              <a:rPr lang="en-US" dirty="0"/>
              <a:t>school entrance assessments</a:t>
            </a:r>
            <a:r>
              <a:rPr lang="en-US" dirty="0" smtClean="0"/>
              <a:t>.</a:t>
            </a:r>
          </a:p>
          <a:p>
            <a:pPr lvl="0" fontAlgn="base"/>
            <a:r>
              <a:rPr lang="en-US" b="1" dirty="0"/>
              <a:t>NCLEX-RN Examination Publisher</a:t>
            </a:r>
            <a:r>
              <a:rPr lang="en-US" dirty="0"/>
              <a:t> :  Saunders; 6th edition (October 10, 2013) </a:t>
            </a:r>
          </a:p>
          <a:p>
            <a:pPr marL="0" indent="0">
              <a:buNone/>
            </a:pPr>
            <a:r>
              <a:rPr lang="en-US" dirty="0" smtClean="0"/>
              <a:t>   Language </a:t>
            </a:r>
            <a:r>
              <a:rPr lang="en-US" dirty="0"/>
              <a:t>:  English </a:t>
            </a:r>
          </a:p>
          <a:p>
            <a:pPr marL="0" indent="0">
              <a:buNone/>
            </a:pPr>
            <a:r>
              <a:rPr lang="en-US" dirty="0" smtClean="0"/>
              <a:t>   Paperback </a:t>
            </a:r>
            <a:r>
              <a:rPr lang="en-US" dirty="0"/>
              <a:t>:  1184 pages </a:t>
            </a:r>
          </a:p>
          <a:p>
            <a:pPr marL="0" indent="0">
              <a:buNone/>
            </a:pPr>
            <a:r>
              <a:rPr lang="en-US" dirty="0" smtClean="0"/>
              <a:t>   ISBN-10 </a:t>
            </a:r>
            <a:r>
              <a:rPr lang="en-US" dirty="0"/>
              <a:t>:  1455727555 </a:t>
            </a:r>
          </a:p>
          <a:p>
            <a:pPr marL="0" indent="0">
              <a:buNone/>
            </a:pPr>
            <a:r>
              <a:rPr lang="en-US" dirty="0" smtClean="0"/>
              <a:t>   Item </a:t>
            </a:r>
            <a:r>
              <a:rPr lang="en-US" dirty="0"/>
              <a:t>Weight :  4.7 pounds </a:t>
            </a:r>
          </a:p>
          <a:p>
            <a:pPr marL="0" indent="0">
              <a:buNone/>
            </a:pPr>
            <a:r>
              <a:rPr lang="en-US" dirty="0" smtClean="0"/>
              <a:t>   Dimensions </a:t>
            </a:r>
            <a:r>
              <a:rPr lang="en-US" dirty="0"/>
              <a:t>:  9 x 1 x 11 inches </a:t>
            </a:r>
          </a:p>
          <a:p>
            <a:endParaRPr lang="en-US" dirty="0"/>
          </a:p>
        </p:txBody>
      </p:sp>
    </p:spTree>
    <p:extLst>
      <p:ext uri="{BB962C8B-B14F-4D97-AF65-F5344CB8AC3E}">
        <p14:creationId xmlns:p14="http://schemas.microsoft.com/office/powerpoint/2010/main" val="307110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 DESCRIBTION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1321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 analysis </a:t>
            </a:r>
            <a:endParaRPr lang="en-US" dirty="0"/>
          </a:p>
        </p:txBody>
      </p:sp>
      <p:sp>
        <p:nvSpPr>
          <p:cNvPr id="3" name="Content Placeholder 2"/>
          <p:cNvSpPr>
            <a:spLocks noGrp="1"/>
          </p:cNvSpPr>
          <p:nvPr>
            <p:ph idx="1"/>
          </p:nvPr>
        </p:nvSpPr>
        <p:spPr/>
        <p:txBody>
          <a:bodyPr/>
          <a:lstStyle/>
          <a:p>
            <a:r>
              <a:rPr lang="en-US" dirty="0"/>
              <a:t>National council of nurses and midwives is based the examination which is used in the process of giving online exams to candidates and it’s just controlling the everything carried out in the process of recruitment in order to create the light justice in the work’s recruitment process to the people in the medical sector. The council has been introduced in order to control the process of worker recruitment in the medical sector according to the skills of people and abilities for performing it. </a:t>
            </a:r>
          </a:p>
          <a:p>
            <a:endParaRPr lang="en-US" dirty="0"/>
          </a:p>
        </p:txBody>
      </p:sp>
    </p:spTree>
    <p:extLst>
      <p:ext uri="{BB962C8B-B14F-4D97-AF65-F5344CB8AC3E}">
        <p14:creationId xmlns:p14="http://schemas.microsoft.com/office/powerpoint/2010/main" val="3961165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912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FINAL YEAR PROJECT REPORT  </vt:lpstr>
      <vt:lpstr>BACKGROUND OF THE PROJECT </vt:lpstr>
      <vt:lpstr>PROBLEM STATEMENT OF THE PROJECT</vt:lpstr>
      <vt:lpstr>GENERAL OBECTIVES  </vt:lpstr>
      <vt:lpstr>PROJECT OBJECTIVES  Here are general and specific objective of NCNM ONLINE EXAMINATION and will show</vt:lpstr>
      <vt:lpstr>Methodology</vt:lpstr>
      <vt:lpstr>LITERATURE REVIEW  </vt:lpstr>
      <vt:lpstr>PROPOSED SYSTEM DESCRIBTION</vt:lpstr>
      <vt:lpstr>Existing system analysis </vt:lpstr>
      <vt:lpstr>Disadvantage of existing system   </vt:lpstr>
      <vt:lpstr>EXPECTED SOLUTION</vt:lpstr>
      <vt:lpstr>Conclusion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REPORT  </dc:title>
  <dc:creator>Student</dc:creator>
  <cp:lastModifiedBy>Student</cp:lastModifiedBy>
  <cp:revision>15</cp:revision>
  <dcterms:created xsi:type="dcterms:W3CDTF">2021-12-14T20:01:05Z</dcterms:created>
  <dcterms:modified xsi:type="dcterms:W3CDTF">2021-12-14T21:58:18Z</dcterms:modified>
</cp:coreProperties>
</file>