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317" r:id="rId6"/>
    <p:sldId id="297" r:id="rId7"/>
    <p:sldId id="264" r:id="rId8"/>
    <p:sldId id="259" r:id="rId9"/>
    <p:sldId id="298" r:id="rId10"/>
    <p:sldId id="299" r:id="rId11"/>
    <p:sldId id="300" r:id="rId12"/>
    <p:sldId id="268" r:id="rId13"/>
    <p:sldId id="309" r:id="rId14"/>
    <p:sldId id="318" r:id="rId15"/>
    <p:sldId id="304" r:id="rId16"/>
    <p:sldId id="306" r:id="rId17"/>
    <p:sldId id="312" r:id="rId18"/>
    <p:sldId id="322" r:id="rId19"/>
    <p:sldId id="302" r:id="rId20"/>
    <p:sldId id="301" r:id="rId21"/>
    <p:sldId id="314" r:id="rId22"/>
    <p:sldId id="321" r:id="rId23"/>
    <p:sldId id="315" r:id="rId24"/>
    <p:sldId id="320" r:id="rId25"/>
    <p:sldId id="27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66ABE9-2BD2-43D4-8829-0B881649C9B1}">
  <a:tblStyle styleId="{6766ABE9-2BD2-43D4-8829-0B881649C9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9C52FC-D464-4797-8B71-C4D22471FD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30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ec48b2bc1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1ec48b2bc1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07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6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14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37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32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45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39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586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59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06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90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7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296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1ff18b49f31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1ff18b49f31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3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56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7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74407" y="630750"/>
            <a:ext cx="11847205" cy="4954500"/>
            <a:chOff x="-774407" y="630750"/>
            <a:chExt cx="11847205" cy="4954500"/>
          </a:xfrm>
        </p:grpSpPr>
        <p:sp>
          <p:nvSpPr>
            <p:cNvPr id="11" name="Google Shape;11;p2"/>
            <p:cNvSpPr/>
            <p:nvPr/>
          </p:nvSpPr>
          <p:spPr>
            <a:xfrm>
              <a:off x="-774407" y="630750"/>
              <a:ext cx="5193625" cy="4954500"/>
            </a:xfrm>
            <a:custGeom>
              <a:avLst/>
              <a:gdLst/>
              <a:ahLst/>
              <a:cxnLst/>
              <a:rect l="l" t="t" r="r" b="b"/>
              <a:pathLst>
                <a:path w="1265" h="563" extrusionOk="0">
                  <a:moveTo>
                    <a:pt x="0" y="0"/>
                  </a:moveTo>
                  <a:lnTo>
                    <a:pt x="140" y="61"/>
                  </a:lnTo>
                  <a:lnTo>
                    <a:pt x="152" y="94"/>
                  </a:lnTo>
                  <a:lnTo>
                    <a:pt x="167" y="88"/>
                  </a:lnTo>
                  <a:lnTo>
                    <a:pt x="209" y="170"/>
                  </a:lnTo>
                  <a:lnTo>
                    <a:pt x="217" y="151"/>
                  </a:lnTo>
                  <a:lnTo>
                    <a:pt x="299" y="173"/>
                  </a:lnTo>
                  <a:lnTo>
                    <a:pt x="372" y="305"/>
                  </a:lnTo>
                  <a:lnTo>
                    <a:pt x="372" y="260"/>
                  </a:lnTo>
                  <a:lnTo>
                    <a:pt x="891" y="437"/>
                  </a:lnTo>
                  <a:lnTo>
                    <a:pt x="905" y="460"/>
                  </a:lnTo>
                  <a:lnTo>
                    <a:pt x="905" y="450"/>
                  </a:lnTo>
                  <a:lnTo>
                    <a:pt x="1265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45450" y="2529625"/>
              <a:ext cx="6427349" cy="2854025"/>
            </a:xfrm>
            <a:custGeom>
              <a:avLst/>
              <a:gdLst/>
              <a:ahLst/>
              <a:cxnLst/>
              <a:rect l="l" t="t" r="r" b="b"/>
              <a:pathLst>
                <a:path w="1782" h="792" extrusionOk="0">
                  <a:moveTo>
                    <a:pt x="1781" y="792"/>
                  </a:moveTo>
                  <a:cubicBezTo>
                    <a:pt x="1781" y="773"/>
                    <a:pt x="1782" y="754"/>
                    <a:pt x="1782" y="735"/>
                  </a:cubicBezTo>
                  <a:cubicBezTo>
                    <a:pt x="1782" y="355"/>
                    <a:pt x="1653" y="48"/>
                    <a:pt x="1494" y="48"/>
                  </a:cubicBezTo>
                  <a:cubicBezTo>
                    <a:pt x="1454" y="48"/>
                    <a:pt x="1415" y="68"/>
                    <a:pt x="1380" y="103"/>
                  </a:cubicBezTo>
                  <a:cubicBezTo>
                    <a:pt x="1352" y="38"/>
                    <a:pt x="1318" y="0"/>
                    <a:pt x="1281" y="0"/>
                  </a:cubicBezTo>
                  <a:cubicBezTo>
                    <a:pt x="1228" y="0"/>
                    <a:pt x="1180" y="82"/>
                    <a:pt x="1146" y="212"/>
                  </a:cubicBezTo>
                  <a:cubicBezTo>
                    <a:pt x="1131" y="198"/>
                    <a:pt x="1114" y="190"/>
                    <a:pt x="1098" y="190"/>
                  </a:cubicBezTo>
                  <a:cubicBezTo>
                    <a:pt x="1045" y="190"/>
                    <a:pt x="998" y="268"/>
                    <a:pt x="965" y="394"/>
                  </a:cubicBezTo>
                  <a:cubicBezTo>
                    <a:pt x="956" y="389"/>
                    <a:pt x="948" y="387"/>
                    <a:pt x="939" y="387"/>
                  </a:cubicBezTo>
                  <a:cubicBezTo>
                    <a:pt x="894" y="387"/>
                    <a:pt x="854" y="457"/>
                    <a:pt x="826" y="568"/>
                  </a:cubicBezTo>
                  <a:cubicBezTo>
                    <a:pt x="798" y="457"/>
                    <a:pt x="758" y="387"/>
                    <a:pt x="713" y="387"/>
                  </a:cubicBezTo>
                  <a:cubicBezTo>
                    <a:pt x="711" y="387"/>
                    <a:pt x="710" y="387"/>
                    <a:pt x="709" y="387"/>
                  </a:cubicBezTo>
                  <a:cubicBezTo>
                    <a:pt x="686" y="336"/>
                    <a:pt x="658" y="306"/>
                    <a:pt x="629" y="306"/>
                  </a:cubicBezTo>
                  <a:cubicBezTo>
                    <a:pt x="571" y="306"/>
                    <a:pt x="520" y="424"/>
                    <a:pt x="495" y="596"/>
                  </a:cubicBezTo>
                  <a:cubicBezTo>
                    <a:pt x="471" y="539"/>
                    <a:pt x="442" y="505"/>
                    <a:pt x="411" y="505"/>
                  </a:cubicBezTo>
                  <a:cubicBezTo>
                    <a:pt x="384" y="505"/>
                    <a:pt x="358" y="531"/>
                    <a:pt x="336" y="576"/>
                  </a:cubicBezTo>
                  <a:cubicBezTo>
                    <a:pt x="326" y="567"/>
                    <a:pt x="315" y="563"/>
                    <a:pt x="303" y="563"/>
                  </a:cubicBezTo>
                  <a:cubicBezTo>
                    <a:pt x="273" y="563"/>
                    <a:pt x="245" y="595"/>
                    <a:pt x="221" y="650"/>
                  </a:cubicBezTo>
                  <a:cubicBezTo>
                    <a:pt x="204" y="642"/>
                    <a:pt x="187" y="637"/>
                    <a:pt x="169" y="637"/>
                  </a:cubicBezTo>
                  <a:cubicBezTo>
                    <a:pt x="103" y="637"/>
                    <a:pt x="43" y="696"/>
                    <a:pt x="0" y="792"/>
                  </a:cubicBezTo>
                  <a:lnTo>
                    <a:pt x="1781" y="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717595" y="113077"/>
            <a:ext cx="10049150" cy="901071"/>
            <a:chOff x="-717595" y="113077"/>
            <a:chExt cx="10049150" cy="901071"/>
          </a:xfrm>
        </p:grpSpPr>
        <p:sp>
          <p:nvSpPr>
            <p:cNvPr id="14" name="Google Shape;14;p2"/>
            <p:cNvSpPr/>
            <p:nvPr/>
          </p:nvSpPr>
          <p:spPr>
            <a:xfrm>
              <a:off x="-717595" y="675950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003492" y="113077"/>
              <a:ext cx="1328062" cy="517673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358225" y="1451100"/>
            <a:ext cx="6427500" cy="8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58275" y="2171700"/>
            <a:ext cx="6427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4076275"/>
            <a:ext cx="10937196" cy="1463152"/>
            <a:chOff x="0" y="4076275"/>
            <a:chExt cx="10937196" cy="146315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0" y="4076275"/>
              <a:ext cx="5496646" cy="1463152"/>
              <a:chOff x="256225" y="2849437"/>
              <a:chExt cx="5496646" cy="146315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" name="Google Shape;31;p2"/>
            <p:cNvGrpSpPr/>
            <p:nvPr/>
          </p:nvGrpSpPr>
          <p:grpSpPr>
            <a:xfrm>
              <a:off x="5440550" y="4076275"/>
              <a:ext cx="5496646" cy="1463152"/>
              <a:chOff x="256225" y="2849437"/>
              <a:chExt cx="5496646" cy="1463152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" name="Google Shape;33;p2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2" hasCustomPrompt="1"/>
          </p:nvPr>
        </p:nvSpPr>
        <p:spPr>
          <a:xfrm>
            <a:off x="872375" y="1571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 idx="3" hasCustomPrompt="1"/>
          </p:nvPr>
        </p:nvSpPr>
        <p:spPr>
          <a:xfrm>
            <a:off x="872375" y="2787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571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7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6" hasCustomPrompt="1"/>
          </p:nvPr>
        </p:nvSpPr>
        <p:spPr>
          <a:xfrm>
            <a:off x="5966125" y="1571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7" hasCustomPrompt="1"/>
          </p:nvPr>
        </p:nvSpPr>
        <p:spPr>
          <a:xfrm>
            <a:off x="5966125" y="2787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1"/>
          </p:nvPr>
        </p:nvSpPr>
        <p:spPr>
          <a:xfrm>
            <a:off x="872375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8"/>
          </p:nvPr>
        </p:nvSpPr>
        <p:spPr>
          <a:xfrm>
            <a:off x="3419250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5966125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872375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419250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5966125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4913400" y="3772275"/>
            <a:ext cx="4687050" cy="1395750"/>
          </a:xfrm>
          <a:custGeom>
            <a:avLst/>
            <a:gdLst/>
            <a:ahLst/>
            <a:cxnLst/>
            <a:rect l="l" t="t" r="r" b="b"/>
            <a:pathLst>
              <a:path w="187482" h="55830" extrusionOk="0">
                <a:moveTo>
                  <a:pt x="0" y="55453"/>
                </a:moveTo>
                <a:lnTo>
                  <a:pt x="30178" y="31687"/>
                </a:lnTo>
                <a:lnTo>
                  <a:pt x="49416" y="44513"/>
                </a:lnTo>
                <a:lnTo>
                  <a:pt x="79595" y="28669"/>
                </a:lnTo>
                <a:lnTo>
                  <a:pt x="144478" y="24520"/>
                </a:lnTo>
                <a:lnTo>
                  <a:pt x="159190" y="0"/>
                </a:lnTo>
                <a:lnTo>
                  <a:pt x="187482" y="7922"/>
                </a:lnTo>
                <a:lnTo>
                  <a:pt x="187482" y="558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13"/>
          <p:cNvGrpSpPr/>
          <p:nvPr/>
        </p:nvGrpSpPr>
        <p:grpSpPr>
          <a:xfrm>
            <a:off x="7193001" y="4440600"/>
            <a:ext cx="3451742" cy="728069"/>
            <a:chOff x="7193001" y="4415534"/>
            <a:chExt cx="3451742" cy="728069"/>
          </a:xfrm>
        </p:grpSpPr>
        <p:sp>
          <p:nvSpPr>
            <p:cNvPr id="605" name="Google Shape;605;p13"/>
            <p:cNvSpPr/>
            <p:nvPr/>
          </p:nvSpPr>
          <p:spPr>
            <a:xfrm flipH="1">
              <a:off x="7765206" y="5066965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1" y="2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7" y="0"/>
                    <a:pt x="30" y="0"/>
                  </a:cubicBezTo>
                  <a:cubicBezTo>
                    <a:pt x="33" y="0"/>
                    <a:pt x="36" y="1"/>
                    <a:pt x="3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0" y="0"/>
                    <a:pt x="103" y="1"/>
                    <a:pt x="105" y="1"/>
                  </a:cubicBezTo>
                  <a:cubicBezTo>
                    <a:pt x="296" y="1"/>
                    <a:pt x="296" y="1"/>
                    <a:pt x="296" y="1"/>
                  </a:cubicBezTo>
                  <a:cubicBezTo>
                    <a:pt x="299" y="1"/>
                    <a:pt x="301" y="0"/>
                    <a:pt x="304" y="0"/>
                  </a:cubicBezTo>
                  <a:cubicBezTo>
                    <a:pt x="307" y="0"/>
                    <a:pt x="310" y="1"/>
                    <a:pt x="312" y="1"/>
                  </a:cubicBezTo>
                  <a:cubicBezTo>
                    <a:pt x="363" y="1"/>
                    <a:pt x="363" y="1"/>
                    <a:pt x="363" y="1"/>
                  </a:cubicBezTo>
                  <a:cubicBezTo>
                    <a:pt x="366" y="1"/>
                    <a:pt x="368" y="0"/>
                    <a:pt x="371" y="0"/>
                  </a:cubicBezTo>
                  <a:cubicBezTo>
                    <a:pt x="388" y="0"/>
                    <a:pt x="402" y="14"/>
                    <a:pt x="402" y="31"/>
                  </a:cubicBezTo>
                  <a:cubicBezTo>
                    <a:pt x="402" y="48"/>
                    <a:pt x="388" y="61"/>
                    <a:pt x="371" y="61"/>
                  </a:cubicBezTo>
                  <a:cubicBezTo>
                    <a:pt x="357" y="61"/>
                    <a:pt x="346" y="52"/>
                    <a:pt x="342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0" y="52"/>
                    <a:pt x="318" y="61"/>
                    <a:pt x="304" y="61"/>
                  </a:cubicBezTo>
                  <a:cubicBezTo>
                    <a:pt x="290" y="61"/>
                    <a:pt x="279" y="52"/>
                    <a:pt x="275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3" y="52"/>
                    <a:pt x="111" y="61"/>
                    <a:pt x="97" y="61"/>
                  </a:cubicBezTo>
                  <a:cubicBezTo>
                    <a:pt x="83" y="61"/>
                    <a:pt x="72" y="52"/>
                    <a:pt x="6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6" y="52"/>
                    <a:pt x="44" y="61"/>
                    <a:pt x="30" y="61"/>
                  </a:cubicBezTo>
                  <a:cubicBezTo>
                    <a:pt x="13" y="61"/>
                    <a:pt x="0" y="48"/>
                    <a:pt x="0" y="31"/>
                  </a:cubicBezTo>
                  <a:cubicBezTo>
                    <a:pt x="0" y="17"/>
                    <a:pt x="9" y="5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 flipH="1">
              <a:off x="9925851" y="5066965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 flipH="1">
              <a:off x="7193001" y="4504066"/>
              <a:ext cx="3400204" cy="595934"/>
            </a:xfrm>
            <a:custGeom>
              <a:avLst/>
              <a:gdLst/>
              <a:ahLst/>
              <a:cxnLst/>
              <a:rect l="l" t="t" r="r" b="b"/>
              <a:pathLst>
                <a:path w="2702" h="473" extrusionOk="0"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2535" y="473"/>
                    <a:pt x="2535" y="473"/>
                    <a:pt x="2535" y="473"/>
                  </a:cubicBezTo>
                  <a:cubicBezTo>
                    <a:pt x="2535" y="473"/>
                    <a:pt x="2702" y="393"/>
                    <a:pt x="2585" y="326"/>
                  </a:cubicBezTo>
                  <a:cubicBezTo>
                    <a:pt x="2468" y="260"/>
                    <a:pt x="2025" y="0"/>
                    <a:pt x="1705" y="0"/>
                  </a:cubicBezTo>
                  <a:cubicBezTo>
                    <a:pt x="13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 flipH="1">
              <a:off x="7330433" y="5072250"/>
              <a:ext cx="3262773" cy="60782"/>
            </a:xfrm>
            <a:custGeom>
              <a:avLst/>
              <a:gdLst/>
              <a:ahLst/>
              <a:cxnLst/>
              <a:rect l="l" t="t" r="r" b="b"/>
              <a:pathLst>
                <a:path w="2469" h="46" extrusionOk="0">
                  <a:moveTo>
                    <a:pt x="2469" y="46"/>
                  </a:moveTo>
                  <a:lnTo>
                    <a:pt x="2414" y="21"/>
                  </a:lnTo>
                  <a:lnTo>
                    <a:pt x="2382" y="21"/>
                  </a:lnTo>
                  <a:lnTo>
                    <a:pt x="234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34" y="21"/>
                  </a:lnTo>
                  <a:lnTo>
                    <a:pt x="544" y="46"/>
                  </a:lnTo>
                  <a:lnTo>
                    <a:pt x="1715" y="46"/>
                  </a:lnTo>
                  <a:lnTo>
                    <a:pt x="1744" y="23"/>
                  </a:lnTo>
                  <a:lnTo>
                    <a:pt x="2155" y="23"/>
                  </a:lnTo>
                  <a:lnTo>
                    <a:pt x="2155" y="46"/>
                  </a:lnTo>
                  <a:lnTo>
                    <a:pt x="2469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 flipH="1">
              <a:off x="7675344" y="4582026"/>
              <a:ext cx="725501" cy="151957"/>
            </a:xfrm>
            <a:custGeom>
              <a:avLst/>
              <a:gdLst/>
              <a:ahLst/>
              <a:cxnLst/>
              <a:rect l="l" t="t" r="r" b="b"/>
              <a:pathLst>
                <a:path w="577" h="121" extrusionOk="0">
                  <a:moveTo>
                    <a:pt x="0" y="1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388" y="34"/>
                    <a:pt x="488" y="78"/>
                    <a:pt x="577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 flipH="1">
              <a:off x="7515287" y="5027324"/>
              <a:ext cx="3013165" cy="316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 flipH="1">
              <a:off x="9914014" y="4582026"/>
              <a:ext cx="421499" cy="1519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 flipH="1">
              <a:off x="9468696" y="4582026"/>
              <a:ext cx="420152" cy="1519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8497337" y="4464425"/>
              <a:ext cx="2019221" cy="397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 flipH="1">
              <a:off x="8575348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10076566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 flipH="1">
              <a:off x="9022013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 flipH="1">
              <a:off x="7321182" y="4773623"/>
              <a:ext cx="654140" cy="153278"/>
            </a:xfrm>
            <a:custGeom>
              <a:avLst/>
              <a:gdLst/>
              <a:ahLst/>
              <a:cxnLst/>
              <a:rect l="l" t="t" r="r" b="b"/>
              <a:pathLst>
                <a:path w="495" h="116" extrusionOk="0">
                  <a:moveTo>
                    <a:pt x="0" y="0"/>
                  </a:moveTo>
                  <a:lnTo>
                    <a:pt x="285" y="0"/>
                  </a:lnTo>
                  <a:lnTo>
                    <a:pt x="495" y="116"/>
                  </a:lnTo>
                  <a:lnTo>
                    <a:pt x="467" y="116"/>
                  </a:lnTo>
                  <a:lnTo>
                    <a:pt x="290" y="21"/>
                  </a:lnTo>
                  <a:lnTo>
                    <a:pt x="3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 flipH="1">
              <a:off x="7931196" y="4885938"/>
              <a:ext cx="330374" cy="112316"/>
            </a:xfrm>
            <a:custGeom>
              <a:avLst/>
              <a:gdLst/>
              <a:ahLst/>
              <a:cxnLst/>
              <a:rect l="l" t="t" r="r" b="b"/>
              <a:pathLst>
                <a:path w="250" h="85" extrusionOk="0">
                  <a:moveTo>
                    <a:pt x="131" y="0"/>
                  </a:moveTo>
                  <a:lnTo>
                    <a:pt x="25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 flipH="1">
              <a:off x="8151886" y="4885938"/>
              <a:ext cx="158579" cy="112316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30" y="0"/>
                  </a:moveTo>
                  <a:lnTo>
                    <a:pt x="12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8200780" y="4885938"/>
              <a:ext cx="2332440" cy="112316"/>
            </a:xfrm>
            <a:custGeom>
              <a:avLst/>
              <a:gdLst/>
              <a:ahLst/>
              <a:cxnLst/>
              <a:rect l="l" t="t" r="r" b="b"/>
              <a:pathLst>
                <a:path w="1765" h="85" extrusionOk="0">
                  <a:moveTo>
                    <a:pt x="1675" y="0"/>
                  </a:moveTo>
                  <a:lnTo>
                    <a:pt x="176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7675343" y="4504066"/>
              <a:ext cx="2917862" cy="233881"/>
            </a:xfrm>
            <a:custGeom>
              <a:avLst/>
              <a:gdLst/>
              <a:ahLst/>
              <a:cxnLst/>
              <a:rect l="l" t="t" r="r" b="b"/>
              <a:pathLst>
                <a:path w="2208" h="177" extrusionOk="0">
                  <a:moveTo>
                    <a:pt x="903" y="172"/>
                  </a:moveTo>
                  <a:lnTo>
                    <a:pt x="903" y="0"/>
                  </a:lnTo>
                  <a:lnTo>
                    <a:pt x="907" y="0"/>
                  </a:lnTo>
                  <a:lnTo>
                    <a:pt x="907" y="172"/>
                  </a:lnTo>
                  <a:lnTo>
                    <a:pt x="1186" y="172"/>
                  </a:lnTo>
                  <a:lnTo>
                    <a:pt x="1186" y="0"/>
                  </a:lnTo>
                  <a:lnTo>
                    <a:pt x="1191" y="0"/>
                  </a:lnTo>
                  <a:lnTo>
                    <a:pt x="1191" y="172"/>
                  </a:lnTo>
                  <a:lnTo>
                    <a:pt x="2208" y="172"/>
                  </a:lnTo>
                  <a:lnTo>
                    <a:pt x="2208" y="177"/>
                  </a:lnTo>
                  <a:lnTo>
                    <a:pt x="0" y="177"/>
                  </a:lnTo>
                  <a:lnTo>
                    <a:pt x="0" y="172"/>
                  </a:lnTo>
                  <a:lnTo>
                    <a:pt x="903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 flipH="1">
              <a:off x="7633275" y="4752481"/>
              <a:ext cx="2959930" cy="539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0593193" y="4563527"/>
              <a:ext cx="51550" cy="53634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13"/>
          <p:cNvGrpSpPr/>
          <p:nvPr/>
        </p:nvGrpSpPr>
        <p:grpSpPr>
          <a:xfrm>
            <a:off x="279860" y="3990226"/>
            <a:ext cx="1174818" cy="1153280"/>
            <a:chOff x="3290685" y="3990226"/>
            <a:chExt cx="1174818" cy="1153280"/>
          </a:xfrm>
        </p:grpSpPr>
        <p:grpSp>
          <p:nvGrpSpPr>
            <p:cNvPr id="625" name="Google Shape;625;p13"/>
            <p:cNvGrpSpPr/>
            <p:nvPr/>
          </p:nvGrpSpPr>
          <p:grpSpPr>
            <a:xfrm>
              <a:off x="3872750" y="3990226"/>
              <a:ext cx="342839" cy="1153109"/>
              <a:chOff x="1539885" y="3300413"/>
              <a:chExt cx="511166" cy="1719263"/>
            </a:xfrm>
          </p:grpSpPr>
          <p:sp>
            <p:nvSpPr>
              <p:cNvPr id="626" name="Google Shape;626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539885" y="3366229"/>
                <a:ext cx="476257" cy="1482007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13"/>
            <p:cNvGrpSpPr/>
            <p:nvPr/>
          </p:nvGrpSpPr>
          <p:grpSpPr>
            <a:xfrm>
              <a:off x="3628815" y="4502797"/>
              <a:ext cx="185813" cy="640708"/>
              <a:chOff x="1539875" y="3257551"/>
              <a:chExt cx="511176" cy="1762125"/>
            </a:xfrm>
          </p:grpSpPr>
          <p:sp>
            <p:nvSpPr>
              <p:cNvPr id="633" name="Google Shape;633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flipH="1">
              <a:off x="3290685" y="4367461"/>
              <a:ext cx="225020" cy="775863"/>
              <a:chOff x="1539875" y="3257551"/>
              <a:chExt cx="511176" cy="1762125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4279690" y="4502797"/>
              <a:ext cx="185813" cy="640708"/>
              <a:chOff x="1539875" y="3257551"/>
              <a:chExt cx="511176" cy="1762125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53" name="Google Shape;653;p13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54" name="Google Shape;654;p13"/>
          <p:cNvGrpSpPr/>
          <p:nvPr/>
        </p:nvGrpSpPr>
        <p:grpSpPr>
          <a:xfrm>
            <a:off x="-240894" y="206750"/>
            <a:ext cx="9727333" cy="962875"/>
            <a:chOff x="-240894" y="206750"/>
            <a:chExt cx="9727333" cy="962875"/>
          </a:xfrm>
        </p:grpSpPr>
        <p:sp>
          <p:nvSpPr>
            <p:cNvPr id="655" name="Google Shape;655;p13"/>
            <p:cNvSpPr/>
            <p:nvPr/>
          </p:nvSpPr>
          <p:spPr>
            <a:xfrm>
              <a:off x="483752" y="20675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 flipH="1">
              <a:off x="-240894" y="4198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 flipH="1">
              <a:off x="8775631" y="8925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18"/>
          <p:cNvSpPr txBox="1">
            <a:spLocks noGrp="1"/>
          </p:cNvSpPr>
          <p:nvPr>
            <p:ph type="subTitle" idx="1"/>
          </p:nvPr>
        </p:nvSpPr>
        <p:spPr>
          <a:xfrm>
            <a:off x="1612375" y="124374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051" name="Google Shape;1051;p18"/>
          <p:cNvSpPr txBox="1">
            <a:spLocks noGrp="1"/>
          </p:cNvSpPr>
          <p:nvPr>
            <p:ph type="subTitle" idx="2"/>
          </p:nvPr>
        </p:nvSpPr>
        <p:spPr>
          <a:xfrm>
            <a:off x="1612376" y="169766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18"/>
          <p:cNvSpPr txBox="1">
            <a:spLocks noGrp="1"/>
          </p:cNvSpPr>
          <p:nvPr>
            <p:ph type="subTitle" idx="3"/>
          </p:nvPr>
        </p:nvSpPr>
        <p:spPr>
          <a:xfrm>
            <a:off x="5309502" y="169766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18"/>
          <p:cNvSpPr txBox="1">
            <a:spLocks noGrp="1"/>
          </p:cNvSpPr>
          <p:nvPr>
            <p:ph type="subTitle" idx="4"/>
          </p:nvPr>
        </p:nvSpPr>
        <p:spPr>
          <a:xfrm>
            <a:off x="1612376" y="314616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18"/>
          <p:cNvSpPr txBox="1">
            <a:spLocks noGrp="1"/>
          </p:cNvSpPr>
          <p:nvPr>
            <p:ph type="subTitle" idx="5"/>
          </p:nvPr>
        </p:nvSpPr>
        <p:spPr>
          <a:xfrm>
            <a:off x="5309502" y="3146166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5" name="Google Shape;1055;p18"/>
          <p:cNvSpPr txBox="1">
            <a:spLocks noGrp="1"/>
          </p:cNvSpPr>
          <p:nvPr>
            <p:ph type="subTitle" idx="6"/>
          </p:nvPr>
        </p:nvSpPr>
        <p:spPr>
          <a:xfrm>
            <a:off x="1612375" y="269224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056" name="Google Shape;1056;p18"/>
          <p:cNvSpPr txBox="1">
            <a:spLocks noGrp="1"/>
          </p:cNvSpPr>
          <p:nvPr>
            <p:ph type="subTitle" idx="7"/>
          </p:nvPr>
        </p:nvSpPr>
        <p:spPr>
          <a:xfrm>
            <a:off x="5309500" y="124374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057" name="Google Shape;1057;p18"/>
          <p:cNvSpPr txBox="1">
            <a:spLocks noGrp="1"/>
          </p:cNvSpPr>
          <p:nvPr>
            <p:ph type="subTitle" idx="8"/>
          </p:nvPr>
        </p:nvSpPr>
        <p:spPr>
          <a:xfrm>
            <a:off x="5309500" y="269224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cxnSp>
        <p:nvCxnSpPr>
          <p:cNvPr id="1058" name="Google Shape;1058;p18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59" name="Google Shape;1059;p18"/>
          <p:cNvSpPr/>
          <p:nvPr/>
        </p:nvSpPr>
        <p:spPr>
          <a:xfrm>
            <a:off x="-153276" y="4356111"/>
            <a:ext cx="3779754" cy="862125"/>
          </a:xfrm>
          <a:custGeom>
            <a:avLst/>
            <a:gdLst/>
            <a:ahLst/>
            <a:cxnLst/>
            <a:rect l="l" t="t" r="r" b="b"/>
            <a:pathLst>
              <a:path w="1435" h="328" extrusionOk="0">
                <a:moveTo>
                  <a:pt x="1418" y="328"/>
                </a:moveTo>
                <a:cubicBezTo>
                  <a:pt x="1429" y="312"/>
                  <a:pt x="1435" y="293"/>
                  <a:pt x="1435" y="271"/>
                </a:cubicBezTo>
                <a:cubicBezTo>
                  <a:pt x="1435" y="216"/>
                  <a:pt x="1390" y="171"/>
                  <a:pt x="1335" y="171"/>
                </a:cubicBezTo>
                <a:cubicBezTo>
                  <a:pt x="1318" y="171"/>
                  <a:pt x="1302" y="175"/>
                  <a:pt x="1288" y="182"/>
                </a:cubicBezTo>
                <a:cubicBezTo>
                  <a:pt x="1281" y="171"/>
                  <a:pt x="1269" y="162"/>
                  <a:pt x="1256" y="160"/>
                </a:cubicBezTo>
                <a:cubicBezTo>
                  <a:pt x="1239" y="157"/>
                  <a:pt x="1224" y="154"/>
                  <a:pt x="1214" y="169"/>
                </a:cubicBezTo>
                <a:cubicBezTo>
                  <a:pt x="1218" y="144"/>
                  <a:pt x="1207" y="118"/>
                  <a:pt x="1187" y="104"/>
                </a:cubicBezTo>
                <a:cubicBezTo>
                  <a:pt x="1167" y="90"/>
                  <a:pt x="1139" y="87"/>
                  <a:pt x="1117" y="98"/>
                </a:cubicBezTo>
                <a:cubicBezTo>
                  <a:pt x="1108" y="60"/>
                  <a:pt x="1073" y="29"/>
                  <a:pt x="1034" y="25"/>
                </a:cubicBezTo>
                <a:cubicBezTo>
                  <a:pt x="995" y="21"/>
                  <a:pt x="954" y="44"/>
                  <a:pt x="938" y="80"/>
                </a:cubicBezTo>
                <a:cubicBezTo>
                  <a:pt x="915" y="63"/>
                  <a:pt x="883" y="57"/>
                  <a:pt x="856" y="64"/>
                </a:cubicBezTo>
                <a:cubicBezTo>
                  <a:pt x="828" y="72"/>
                  <a:pt x="804" y="94"/>
                  <a:pt x="793" y="121"/>
                </a:cubicBezTo>
                <a:cubicBezTo>
                  <a:pt x="779" y="111"/>
                  <a:pt x="758" y="103"/>
                  <a:pt x="744" y="113"/>
                </a:cubicBezTo>
                <a:cubicBezTo>
                  <a:pt x="743" y="96"/>
                  <a:pt x="732" y="80"/>
                  <a:pt x="716" y="72"/>
                </a:cubicBezTo>
                <a:cubicBezTo>
                  <a:pt x="701" y="65"/>
                  <a:pt x="682" y="66"/>
                  <a:pt x="667" y="76"/>
                </a:cubicBezTo>
                <a:cubicBezTo>
                  <a:pt x="657" y="42"/>
                  <a:pt x="627" y="14"/>
                  <a:pt x="592" y="7"/>
                </a:cubicBezTo>
                <a:cubicBezTo>
                  <a:pt x="557" y="0"/>
                  <a:pt x="524" y="12"/>
                  <a:pt x="501" y="39"/>
                </a:cubicBezTo>
                <a:cubicBezTo>
                  <a:pt x="492" y="35"/>
                  <a:pt x="482" y="34"/>
                  <a:pt x="473" y="36"/>
                </a:cubicBezTo>
                <a:cubicBezTo>
                  <a:pt x="449" y="39"/>
                  <a:pt x="428" y="58"/>
                  <a:pt x="422" y="82"/>
                </a:cubicBezTo>
                <a:cubicBezTo>
                  <a:pt x="415" y="75"/>
                  <a:pt x="402" y="74"/>
                  <a:pt x="392" y="76"/>
                </a:cubicBezTo>
                <a:cubicBezTo>
                  <a:pt x="382" y="78"/>
                  <a:pt x="372" y="84"/>
                  <a:pt x="367" y="93"/>
                </a:cubicBezTo>
                <a:cubicBezTo>
                  <a:pt x="351" y="76"/>
                  <a:pt x="325" y="66"/>
                  <a:pt x="301" y="66"/>
                </a:cubicBezTo>
                <a:cubicBezTo>
                  <a:pt x="277" y="66"/>
                  <a:pt x="254" y="75"/>
                  <a:pt x="237" y="92"/>
                </a:cubicBezTo>
                <a:cubicBezTo>
                  <a:pt x="232" y="85"/>
                  <a:pt x="223" y="81"/>
                  <a:pt x="214" y="81"/>
                </a:cubicBezTo>
                <a:cubicBezTo>
                  <a:pt x="205" y="81"/>
                  <a:pt x="196" y="86"/>
                  <a:pt x="191" y="94"/>
                </a:cubicBezTo>
                <a:cubicBezTo>
                  <a:pt x="174" y="79"/>
                  <a:pt x="149" y="70"/>
                  <a:pt x="127" y="74"/>
                </a:cubicBezTo>
                <a:cubicBezTo>
                  <a:pt x="104" y="77"/>
                  <a:pt x="84" y="90"/>
                  <a:pt x="72" y="110"/>
                </a:cubicBezTo>
                <a:cubicBezTo>
                  <a:pt x="41" y="67"/>
                  <a:pt x="0" y="72"/>
                  <a:pt x="0" y="72"/>
                </a:cubicBezTo>
                <a:cubicBezTo>
                  <a:pt x="0" y="328"/>
                  <a:pt x="0" y="328"/>
                  <a:pt x="0" y="328"/>
                </a:cubicBezTo>
                <a:lnTo>
                  <a:pt x="1418" y="3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18"/>
          <p:cNvGrpSpPr/>
          <p:nvPr/>
        </p:nvGrpSpPr>
        <p:grpSpPr>
          <a:xfrm>
            <a:off x="7685409" y="4281160"/>
            <a:ext cx="792171" cy="862140"/>
            <a:chOff x="413108" y="4102274"/>
            <a:chExt cx="956728" cy="1041232"/>
          </a:xfrm>
        </p:grpSpPr>
        <p:grpSp>
          <p:nvGrpSpPr>
            <p:cNvPr id="1061" name="Google Shape;1061;p18"/>
            <p:cNvGrpSpPr/>
            <p:nvPr/>
          </p:nvGrpSpPr>
          <p:grpSpPr>
            <a:xfrm>
              <a:off x="1067833" y="4102274"/>
              <a:ext cx="302003" cy="1041063"/>
              <a:chOff x="1539875" y="3257551"/>
              <a:chExt cx="511176" cy="1762125"/>
            </a:xfrm>
          </p:grpSpPr>
          <p:sp>
            <p:nvSpPr>
              <p:cNvPr id="1062" name="Google Shape;1062;p18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18"/>
            <p:cNvGrpSpPr/>
            <p:nvPr/>
          </p:nvGrpSpPr>
          <p:grpSpPr>
            <a:xfrm>
              <a:off x="823965" y="4502797"/>
              <a:ext cx="185813" cy="640708"/>
              <a:chOff x="1539875" y="3257551"/>
              <a:chExt cx="511176" cy="1762125"/>
            </a:xfrm>
          </p:grpSpPr>
          <p:sp>
            <p:nvSpPr>
              <p:cNvPr id="1069" name="Google Shape;1069;p18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18"/>
            <p:cNvGrpSpPr/>
            <p:nvPr/>
          </p:nvGrpSpPr>
          <p:grpSpPr>
            <a:xfrm>
              <a:off x="413108" y="4102274"/>
              <a:ext cx="302003" cy="1041063"/>
              <a:chOff x="1539875" y="3257551"/>
              <a:chExt cx="511176" cy="1762125"/>
            </a:xfrm>
          </p:grpSpPr>
          <p:sp>
            <p:nvSpPr>
              <p:cNvPr id="1076" name="Google Shape;1076;p18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8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18"/>
          <p:cNvGrpSpPr/>
          <p:nvPr/>
        </p:nvGrpSpPr>
        <p:grpSpPr>
          <a:xfrm>
            <a:off x="-2141949" y="4542134"/>
            <a:ext cx="4125481" cy="601089"/>
            <a:chOff x="2058996" y="3799479"/>
            <a:chExt cx="4372066" cy="637017"/>
          </a:xfrm>
        </p:grpSpPr>
        <p:sp>
          <p:nvSpPr>
            <p:cNvPr id="1083" name="Google Shape;1083;p18"/>
            <p:cNvSpPr/>
            <p:nvPr/>
          </p:nvSpPr>
          <p:spPr>
            <a:xfrm>
              <a:off x="3863309" y="3834917"/>
              <a:ext cx="106500" cy="56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2058996" y="3799479"/>
              <a:ext cx="1840800" cy="63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rgbClr val="EC52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2058996" y="3905792"/>
              <a:ext cx="1840800" cy="21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2306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2431604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7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7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2590570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2872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2997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3156569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3438050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3563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2129873" y="3941230"/>
              <a:ext cx="106315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3722568" y="3941230"/>
              <a:ext cx="105302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2264538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264538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405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830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830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971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3396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3396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3537277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3934186" y="3799479"/>
              <a:ext cx="2496876" cy="636868"/>
            </a:xfrm>
            <a:custGeom>
              <a:avLst/>
              <a:gdLst/>
              <a:ahLst/>
              <a:cxnLst/>
              <a:rect l="l" t="t" r="r" b="b"/>
              <a:pathLst>
                <a:path w="2139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35" y="545"/>
                    <a:pt x="1935" y="545"/>
                    <a:pt x="1935" y="545"/>
                  </a:cubicBezTo>
                  <a:cubicBezTo>
                    <a:pt x="2071" y="545"/>
                    <a:pt x="2139" y="381"/>
                    <a:pt x="2043" y="284"/>
                  </a:cubicBezTo>
                  <a:cubicBezTo>
                    <a:pt x="1860" y="102"/>
                    <a:pt x="1860" y="102"/>
                    <a:pt x="1860" y="102"/>
                  </a:cubicBezTo>
                  <a:cubicBezTo>
                    <a:pt x="1795" y="36"/>
                    <a:pt x="1706" y="0"/>
                    <a:pt x="16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3934186" y="4294596"/>
              <a:ext cx="2432075" cy="141751"/>
            </a:xfrm>
            <a:custGeom>
              <a:avLst/>
              <a:gdLst/>
              <a:ahLst/>
              <a:cxnLst/>
              <a:rect l="l" t="t" r="r" b="b"/>
              <a:pathLst>
                <a:path w="2084" h="121" extrusionOk="0">
                  <a:moveTo>
                    <a:pt x="20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935" y="121"/>
                    <a:pt x="1935" y="121"/>
                    <a:pt x="1935" y="121"/>
                  </a:cubicBezTo>
                  <a:cubicBezTo>
                    <a:pt x="2014" y="121"/>
                    <a:pt x="2070" y="66"/>
                    <a:pt x="208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704073" y="3905792"/>
              <a:ext cx="600426" cy="211614"/>
            </a:xfrm>
            <a:custGeom>
              <a:avLst/>
              <a:gdLst/>
              <a:ahLst/>
              <a:cxnLst/>
              <a:rect l="l" t="t" r="r" b="b"/>
              <a:pathLst>
                <a:path w="515" h="181" extrusionOk="0">
                  <a:moveTo>
                    <a:pt x="0" y="34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66"/>
                    <a:pt x="15" y="181"/>
                    <a:pt x="34" y="181"/>
                  </a:cubicBezTo>
                  <a:cubicBezTo>
                    <a:pt x="515" y="181"/>
                    <a:pt x="515" y="181"/>
                    <a:pt x="515" y="181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87" y="151"/>
                    <a:pt x="60" y="124"/>
                    <a:pt x="60" y="90"/>
                  </a:cubicBezTo>
                  <a:cubicBezTo>
                    <a:pt x="60" y="57"/>
                    <a:pt x="87" y="30"/>
                    <a:pt x="121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0" y="7"/>
                    <a:pt x="336" y="3"/>
                    <a:pt x="3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773937" y="3941230"/>
              <a:ext cx="496135" cy="140738"/>
            </a:xfrm>
            <a:custGeom>
              <a:avLst/>
              <a:gdLst/>
              <a:ahLst/>
              <a:cxnLst/>
              <a:rect l="l" t="t" r="r" b="b"/>
              <a:pathLst>
                <a:path w="425" h="121" extrusionOk="0">
                  <a:moveTo>
                    <a:pt x="0" y="60"/>
                  </a:moveTo>
                  <a:cubicBezTo>
                    <a:pt x="0" y="94"/>
                    <a:pt x="27" y="121"/>
                    <a:pt x="61" y="121"/>
                  </a:cubicBezTo>
                  <a:cubicBezTo>
                    <a:pt x="425" y="121"/>
                    <a:pt x="425" y="121"/>
                    <a:pt x="425" y="12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3934186" y="3905792"/>
              <a:ext cx="1698000" cy="211614"/>
            </a:xfrm>
            <a:custGeom>
              <a:avLst/>
              <a:gdLst/>
              <a:ahLst/>
              <a:cxnLst/>
              <a:rect l="l" t="t" r="r" b="b"/>
              <a:pathLst>
                <a:path w="1455" h="181" extrusionOk="0">
                  <a:moveTo>
                    <a:pt x="1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420" y="181"/>
                    <a:pt x="1420" y="181"/>
                    <a:pt x="1420" y="181"/>
                  </a:cubicBezTo>
                  <a:cubicBezTo>
                    <a:pt x="1439" y="181"/>
                    <a:pt x="1455" y="166"/>
                    <a:pt x="1455" y="146"/>
                  </a:cubicBezTo>
                  <a:cubicBezTo>
                    <a:pt x="1455" y="34"/>
                    <a:pt x="1455" y="34"/>
                    <a:pt x="1455" y="34"/>
                  </a:cubicBezTo>
                  <a:cubicBezTo>
                    <a:pt x="1455" y="15"/>
                    <a:pt x="1439" y="0"/>
                    <a:pt x="142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138073" y="3941230"/>
              <a:ext cx="423233" cy="140738"/>
            </a:xfrm>
            <a:custGeom>
              <a:avLst/>
              <a:gdLst/>
              <a:ahLst/>
              <a:cxnLst/>
              <a:rect l="l" t="t" r="r" b="b"/>
              <a:pathLst>
                <a:path w="363" h="121" extrusionOk="0">
                  <a:moveTo>
                    <a:pt x="34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55" y="121"/>
                    <a:pt x="363" y="113"/>
                    <a:pt x="363" y="104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8"/>
                    <a:pt x="35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4005062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165" y="121"/>
                    <a:pt x="165" y="121"/>
                    <a:pt x="165" y="121"/>
                  </a:cubicBezTo>
                  <a:cubicBezTo>
                    <a:pt x="175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5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4288568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412096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72074" y="3941230"/>
              <a:ext cx="210604" cy="140738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1" y="113"/>
                    <a:pt x="181" y="104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854567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978095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246042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4246042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387795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812041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812041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4953794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18"/>
          <p:cNvGrpSpPr/>
          <p:nvPr/>
        </p:nvGrpSpPr>
        <p:grpSpPr>
          <a:xfrm>
            <a:off x="-630123" y="264025"/>
            <a:ext cx="9617437" cy="812461"/>
            <a:chOff x="-630123" y="264025"/>
            <a:chExt cx="9617437" cy="812461"/>
          </a:xfrm>
        </p:grpSpPr>
        <p:sp>
          <p:nvSpPr>
            <p:cNvPr id="1140" name="Google Shape;1140;p18"/>
            <p:cNvSpPr/>
            <p:nvPr/>
          </p:nvSpPr>
          <p:spPr>
            <a:xfrm>
              <a:off x="6968477" y="2640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 flipH="1">
              <a:off x="8276506" y="7406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-630123" y="89547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9"/>
          <p:cNvSpPr txBox="1">
            <a:spLocks noGrp="1"/>
          </p:cNvSpPr>
          <p:nvPr>
            <p:ph type="subTitle" idx="1"/>
          </p:nvPr>
        </p:nvSpPr>
        <p:spPr>
          <a:xfrm>
            <a:off x="691250" y="2070576"/>
            <a:ext cx="2543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19"/>
          <p:cNvSpPr txBox="1">
            <a:spLocks noGrp="1"/>
          </p:cNvSpPr>
          <p:nvPr>
            <p:ph type="subTitle" idx="2"/>
          </p:nvPr>
        </p:nvSpPr>
        <p:spPr>
          <a:xfrm>
            <a:off x="3297730" y="2070576"/>
            <a:ext cx="25485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19"/>
          <p:cNvSpPr txBox="1">
            <a:spLocks noGrp="1"/>
          </p:cNvSpPr>
          <p:nvPr>
            <p:ph type="subTitle" idx="3"/>
          </p:nvPr>
        </p:nvSpPr>
        <p:spPr>
          <a:xfrm>
            <a:off x="5905575" y="2070576"/>
            <a:ext cx="2545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19"/>
          <p:cNvSpPr txBox="1">
            <a:spLocks noGrp="1"/>
          </p:cNvSpPr>
          <p:nvPr>
            <p:ph type="subTitle" idx="4"/>
          </p:nvPr>
        </p:nvSpPr>
        <p:spPr>
          <a:xfrm>
            <a:off x="691262" y="3621851"/>
            <a:ext cx="2543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19"/>
          <p:cNvSpPr txBox="1">
            <a:spLocks noGrp="1"/>
          </p:cNvSpPr>
          <p:nvPr>
            <p:ph type="subTitle" idx="5"/>
          </p:nvPr>
        </p:nvSpPr>
        <p:spPr>
          <a:xfrm>
            <a:off x="3297742" y="3621851"/>
            <a:ext cx="254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19"/>
          <p:cNvSpPr txBox="1">
            <a:spLocks noGrp="1"/>
          </p:cNvSpPr>
          <p:nvPr>
            <p:ph type="subTitle" idx="6"/>
          </p:nvPr>
        </p:nvSpPr>
        <p:spPr>
          <a:xfrm>
            <a:off x="5905587" y="3621849"/>
            <a:ext cx="254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19"/>
          <p:cNvSpPr txBox="1">
            <a:spLocks noGrp="1"/>
          </p:cNvSpPr>
          <p:nvPr>
            <p:ph type="subTitle" idx="7"/>
          </p:nvPr>
        </p:nvSpPr>
        <p:spPr>
          <a:xfrm>
            <a:off x="691262" y="1603875"/>
            <a:ext cx="2543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153" name="Google Shape;1153;p19"/>
          <p:cNvSpPr txBox="1">
            <a:spLocks noGrp="1"/>
          </p:cNvSpPr>
          <p:nvPr>
            <p:ph type="subTitle" idx="8"/>
          </p:nvPr>
        </p:nvSpPr>
        <p:spPr>
          <a:xfrm>
            <a:off x="3297742" y="1603875"/>
            <a:ext cx="25485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154" name="Google Shape;1154;p19"/>
          <p:cNvSpPr txBox="1">
            <a:spLocks noGrp="1"/>
          </p:cNvSpPr>
          <p:nvPr>
            <p:ph type="subTitle" idx="9"/>
          </p:nvPr>
        </p:nvSpPr>
        <p:spPr>
          <a:xfrm>
            <a:off x="5905587" y="1603876"/>
            <a:ext cx="25458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155" name="Google Shape;1155;p19"/>
          <p:cNvSpPr txBox="1">
            <a:spLocks noGrp="1"/>
          </p:cNvSpPr>
          <p:nvPr>
            <p:ph type="subTitle" idx="13"/>
          </p:nvPr>
        </p:nvSpPr>
        <p:spPr>
          <a:xfrm>
            <a:off x="691262" y="3150629"/>
            <a:ext cx="2543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156" name="Google Shape;1156;p19"/>
          <p:cNvSpPr txBox="1">
            <a:spLocks noGrp="1"/>
          </p:cNvSpPr>
          <p:nvPr>
            <p:ph type="subTitle" idx="14"/>
          </p:nvPr>
        </p:nvSpPr>
        <p:spPr>
          <a:xfrm>
            <a:off x="3297742" y="3150629"/>
            <a:ext cx="25485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157" name="Google Shape;1157;p19"/>
          <p:cNvSpPr txBox="1">
            <a:spLocks noGrp="1"/>
          </p:cNvSpPr>
          <p:nvPr>
            <p:ph type="subTitle" idx="15"/>
          </p:nvPr>
        </p:nvSpPr>
        <p:spPr>
          <a:xfrm>
            <a:off x="5902887" y="3150626"/>
            <a:ext cx="25512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cxnSp>
        <p:nvCxnSpPr>
          <p:cNvPr id="1158" name="Google Shape;1158;p19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159" name="Google Shape;1159;p19"/>
          <p:cNvGrpSpPr/>
          <p:nvPr/>
        </p:nvGrpSpPr>
        <p:grpSpPr>
          <a:xfrm>
            <a:off x="5421435" y="4641700"/>
            <a:ext cx="3722565" cy="537301"/>
            <a:chOff x="2770310" y="3356838"/>
            <a:chExt cx="3722565" cy="537301"/>
          </a:xfrm>
        </p:grpSpPr>
        <p:sp>
          <p:nvSpPr>
            <p:cNvPr id="1160" name="Google Shape;1160;p19"/>
            <p:cNvSpPr/>
            <p:nvPr/>
          </p:nvSpPr>
          <p:spPr>
            <a:xfrm>
              <a:off x="3149600" y="3606801"/>
              <a:ext cx="3343274" cy="287338"/>
            </a:xfrm>
            <a:custGeom>
              <a:avLst/>
              <a:gdLst/>
              <a:ahLst/>
              <a:cxnLst/>
              <a:rect l="l" t="t" r="r" b="b"/>
              <a:pathLst>
                <a:path w="1767" h="152" extrusionOk="0">
                  <a:moveTo>
                    <a:pt x="0" y="152"/>
                  </a:moveTo>
                  <a:cubicBezTo>
                    <a:pt x="1767" y="152"/>
                    <a:pt x="1767" y="152"/>
                    <a:pt x="1767" y="152"/>
                  </a:cubicBezTo>
                  <a:cubicBezTo>
                    <a:pt x="1767" y="62"/>
                    <a:pt x="1767" y="62"/>
                    <a:pt x="1767" y="62"/>
                  </a:cubicBezTo>
                  <a:cubicBezTo>
                    <a:pt x="1178" y="0"/>
                    <a:pt x="579" y="31"/>
                    <a:pt x="0" y="1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2770310" y="3356838"/>
              <a:ext cx="3722565" cy="537300"/>
            </a:xfrm>
            <a:custGeom>
              <a:avLst/>
              <a:gdLst/>
              <a:ahLst/>
              <a:cxnLst/>
              <a:rect l="l" t="t" r="r" b="b"/>
              <a:pathLst>
                <a:path w="3000" h="433" extrusionOk="0">
                  <a:moveTo>
                    <a:pt x="0" y="420"/>
                  </a:moveTo>
                  <a:cubicBezTo>
                    <a:pt x="0" y="433"/>
                    <a:pt x="0" y="433"/>
                    <a:pt x="0" y="433"/>
                  </a:cubicBezTo>
                  <a:cubicBezTo>
                    <a:pt x="1233" y="433"/>
                    <a:pt x="1233" y="433"/>
                    <a:pt x="1233" y="433"/>
                  </a:cubicBezTo>
                  <a:cubicBezTo>
                    <a:pt x="1812" y="312"/>
                    <a:pt x="2411" y="281"/>
                    <a:pt x="3000" y="343"/>
                  </a:cubicBezTo>
                  <a:cubicBezTo>
                    <a:pt x="3000" y="56"/>
                    <a:pt x="3000" y="56"/>
                    <a:pt x="3000" y="56"/>
                  </a:cubicBezTo>
                  <a:cubicBezTo>
                    <a:pt x="1989" y="0"/>
                    <a:pt x="968" y="124"/>
                    <a:pt x="0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19"/>
          <p:cNvGrpSpPr/>
          <p:nvPr/>
        </p:nvGrpSpPr>
        <p:grpSpPr>
          <a:xfrm>
            <a:off x="251918" y="3961478"/>
            <a:ext cx="865754" cy="1182028"/>
            <a:chOff x="251918" y="3961478"/>
            <a:chExt cx="865754" cy="1182028"/>
          </a:xfrm>
        </p:grpSpPr>
        <p:grpSp>
          <p:nvGrpSpPr>
            <p:cNvPr id="1163" name="Google Shape;1163;p19"/>
            <p:cNvGrpSpPr/>
            <p:nvPr/>
          </p:nvGrpSpPr>
          <p:grpSpPr>
            <a:xfrm>
              <a:off x="251918" y="3961478"/>
              <a:ext cx="342846" cy="1181857"/>
              <a:chOff x="1539875" y="3257551"/>
              <a:chExt cx="511176" cy="1762125"/>
            </a:xfrm>
          </p:grpSpPr>
          <p:sp>
            <p:nvSpPr>
              <p:cNvPr id="1164" name="Google Shape;1164;p1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1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0" name="Google Shape;1170;p19"/>
            <p:cNvGrpSpPr/>
            <p:nvPr/>
          </p:nvGrpSpPr>
          <p:grpSpPr>
            <a:xfrm>
              <a:off x="654915" y="4502797"/>
              <a:ext cx="185813" cy="640708"/>
              <a:chOff x="1539875" y="3257551"/>
              <a:chExt cx="511176" cy="1762125"/>
            </a:xfrm>
          </p:grpSpPr>
          <p:sp>
            <p:nvSpPr>
              <p:cNvPr id="1171" name="Google Shape;1171;p1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19"/>
            <p:cNvGrpSpPr/>
            <p:nvPr/>
          </p:nvGrpSpPr>
          <p:grpSpPr>
            <a:xfrm flipH="1">
              <a:off x="900882" y="4395772"/>
              <a:ext cx="216790" cy="747317"/>
              <a:chOff x="1539875" y="3257551"/>
              <a:chExt cx="511176" cy="1762125"/>
            </a:xfrm>
          </p:grpSpPr>
          <p:sp>
            <p:nvSpPr>
              <p:cNvPr id="1178" name="Google Shape;1178;p1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4" name="Google Shape;1184;p19"/>
          <p:cNvGrpSpPr/>
          <p:nvPr/>
        </p:nvGrpSpPr>
        <p:grpSpPr>
          <a:xfrm flipH="1">
            <a:off x="7805249" y="4415461"/>
            <a:ext cx="1442172" cy="736940"/>
            <a:chOff x="-46" y="2299799"/>
            <a:chExt cx="3480146" cy="1778330"/>
          </a:xfrm>
        </p:grpSpPr>
        <p:sp>
          <p:nvSpPr>
            <p:cNvPr id="1185" name="Google Shape;1185;p19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19"/>
          <p:cNvGrpSpPr/>
          <p:nvPr/>
        </p:nvGrpSpPr>
        <p:grpSpPr>
          <a:xfrm>
            <a:off x="6900127" y="232225"/>
            <a:ext cx="3126651" cy="615150"/>
            <a:chOff x="6900127" y="232225"/>
            <a:chExt cx="3126651" cy="615150"/>
          </a:xfrm>
        </p:grpSpPr>
        <p:sp>
          <p:nvSpPr>
            <p:cNvPr id="1226" name="Google Shape;1226;p19"/>
            <p:cNvSpPr/>
            <p:nvPr/>
          </p:nvSpPr>
          <p:spPr>
            <a:xfrm>
              <a:off x="6900127" y="2322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8379200" y="499700"/>
              <a:ext cx="1647578" cy="3476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" name="Google Shape;12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20"/>
          <p:cNvSpPr txBox="1">
            <a:spLocks noGrp="1"/>
          </p:cNvSpPr>
          <p:nvPr>
            <p:ph type="title" hasCustomPrompt="1"/>
          </p:nvPr>
        </p:nvSpPr>
        <p:spPr>
          <a:xfrm>
            <a:off x="1919700" y="590025"/>
            <a:ext cx="5364600" cy="6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1"/>
          </p:nvPr>
        </p:nvSpPr>
        <p:spPr>
          <a:xfrm>
            <a:off x="1919700" y="1124226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title" idx="2" hasCustomPrompt="1"/>
          </p:nvPr>
        </p:nvSpPr>
        <p:spPr>
          <a:xfrm>
            <a:off x="2492024" y="1581825"/>
            <a:ext cx="5364600" cy="6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3"/>
          </p:nvPr>
        </p:nvSpPr>
        <p:spPr>
          <a:xfrm>
            <a:off x="2492024" y="2115925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title" idx="4" hasCustomPrompt="1"/>
          </p:nvPr>
        </p:nvSpPr>
        <p:spPr>
          <a:xfrm>
            <a:off x="3064348" y="2573525"/>
            <a:ext cx="5364600" cy="6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5"/>
          </p:nvPr>
        </p:nvSpPr>
        <p:spPr>
          <a:xfrm>
            <a:off x="3064348" y="3107625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36" name="Google Shape;1236;p20"/>
          <p:cNvGrpSpPr/>
          <p:nvPr/>
        </p:nvGrpSpPr>
        <p:grpSpPr>
          <a:xfrm>
            <a:off x="-231901" y="2610750"/>
            <a:ext cx="10539526" cy="2162723"/>
            <a:chOff x="-231901" y="2610750"/>
            <a:chExt cx="10539526" cy="2162723"/>
          </a:xfrm>
        </p:grpSpPr>
        <p:sp>
          <p:nvSpPr>
            <p:cNvPr id="1237" name="Google Shape;1237;p20"/>
            <p:cNvSpPr/>
            <p:nvPr/>
          </p:nvSpPr>
          <p:spPr>
            <a:xfrm>
              <a:off x="-231901" y="3707373"/>
              <a:ext cx="4673874" cy="1066100"/>
            </a:xfrm>
            <a:custGeom>
              <a:avLst/>
              <a:gdLst/>
              <a:ahLst/>
              <a:cxnLst/>
              <a:rect l="l" t="t" r="r" b="b"/>
              <a:pathLst>
                <a:path w="1435" h="328" extrusionOk="0">
                  <a:moveTo>
                    <a:pt x="1418" y="328"/>
                  </a:moveTo>
                  <a:cubicBezTo>
                    <a:pt x="1429" y="312"/>
                    <a:pt x="1435" y="293"/>
                    <a:pt x="1435" y="271"/>
                  </a:cubicBezTo>
                  <a:cubicBezTo>
                    <a:pt x="1435" y="216"/>
                    <a:pt x="1390" y="171"/>
                    <a:pt x="1335" y="171"/>
                  </a:cubicBezTo>
                  <a:cubicBezTo>
                    <a:pt x="1318" y="171"/>
                    <a:pt x="1302" y="175"/>
                    <a:pt x="1288" y="182"/>
                  </a:cubicBezTo>
                  <a:cubicBezTo>
                    <a:pt x="1281" y="171"/>
                    <a:pt x="1269" y="162"/>
                    <a:pt x="1256" y="160"/>
                  </a:cubicBezTo>
                  <a:cubicBezTo>
                    <a:pt x="1239" y="157"/>
                    <a:pt x="1224" y="154"/>
                    <a:pt x="1214" y="169"/>
                  </a:cubicBezTo>
                  <a:cubicBezTo>
                    <a:pt x="1218" y="144"/>
                    <a:pt x="1207" y="118"/>
                    <a:pt x="1187" y="104"/>
                  </a:cubicBezTo>
                  <a:cubicBezTo>
                    <a:pt x="1167" y="90"/>
                    <a:pt x="1139" y="87"/>
                    <a:pt x="1117" y="98"/>
                  </a:cubicBezTo>
                  <a:cubicBezTo>
                    <a:pt x="1108" y="60"/>
                    <a:pt x="1073" y="29"/>
                    <a:pt x="1034" y="25"/>
                  </a:cubicBezTo>
                  <a:cubicBezTo>
                    <a:pt x="995" y="21"/>
                    <a:pt x="954" y="44"/>
                    <a:pt x="938" y="80"/>
                  </a:cubicBezTo>
                  <a:cubicBezTo>
                    <a:pt x="915" y="63"/>
                    <a:pt x="883" y="57"/>
                    <a:pt x="856" y="64"/>
                  </a:cubicBezTo>
                  <a:cubicBezTo>
                    <a:pt x="828" y="72"/>
                    <a:pt x="804" y="94"/>
                    <a:pt x="793" y="121"/>
                  </a:cubicBezTo>
                  <a:cubicBezTo>
                    <a:pt x="779" y="111"/>
                    <a:pt x="758" y="103"/>
                    <a:pt x="744" y="113"/>
                  </a:cubicBezTo>
                  <a:cubicBezTo>
                    <a:pt x="743" y="96"/>
                    <a:pt x="732" y="80"/>
                    <a:pt x="716" y="72"/>
                  </a:cubicBezTo>
                  <a:cubicBezTo>
                    <a:pt x="701" y="65"/>
                    <a:pt x="682" y="66"/>
                    <a:pt x="667" y="76"/>
                  </a:cubicBezTo>
                  <a:cubicBezTo>
                    <a:pt x="657" y="42"/>
                    <a:pt x="627" y="14"/>
                    <a:pt x="592" y="7"/>
                  </a:cubicBezTo>
                  <a:cubicBezTo>
                    <a:pt x="557" y="0"/>
                    <a:pt x="524" y="12"/>
                    <a:pt x="501" y="39"/>
                  </a:cubicBezTo>
                  <a:cubicBezTo>
                    <a:pt x="492" y="35"/>
                    <a:pt x="482" y="34"/>
                    <a:pt x="473" y="36"/>
                  </a:cubicBezTo>
                  <a:cubicBezTo>
                    <a:pt x="449" y="39"/>
                    <a:pt x="428" y="58"/>
                    <a:pt x="422" y="82"/>
                  </a:cubicBezTo>
                  <a:cubicBezTo>
                    <a:pt x="415" y="75"/>
                    <a:pt x="402" y="74"/>
                    <a:pt x="392" y="76"/>
                  </a:cubicBezTo>
                  <a:cubicBezTo>
                    <a:pt x="382" y="78"/>
                    <a:pt x="372" y="84"/>
                    <a:pt x="367" y="93"/>
                  </a:cubicBezTo>
                  <a:cubicBezTo>
                    <a:pt x="351" y="76"/>
                    <a:pt x="325" y="66"/>
                    <a:pt x="301" y="66"/>
                  </a:cubicBezTo>
                  <a:cubicBezTo>
                    <a:pt x="277" y="66"/>
                    <a:pt x="254" y="75"/>
                    <a:pt x="237" y="92"/>
                  </a:cubicBezTo>
                  <a:cubicBezTo>
                    <a:pt x="232" y="85"/>
                    <a:pt x="223" y="81"/>
                    <a:pt x="214" y="81"/>
                  </a:cubicBezTo>
                  <a:cubicBezTo>
                    <a:pt x="205" y="81"/>
                    <a:pt x="196" y="86"/>
                    <a:pt x="191" y="94"/>
                  </a:cubicBezTo>
                  <a:cubicBezTo>
                    <a:pt x="174" y="79"/>
                    <a:pt x="149" y="70"/>
                    <a:pt x="127" y="74"/>
                  </a:cubicBezTo>
                  <a:cubicBezTo>
                    <a:pt x="104" y="77"/>
                    <a:pt x="84" y="90"/>
                    <a:pt x="72" y="110"/>
                  </a:cubicBezTo>
                  <a:cubicBezTo>
                    <a:pt x="41" y="67"/>
                    <a:pt x="0" y="72"/>
                    <a:pt x="0" y="72"/>
                  </a:cubicBezTo>
                  <a:cubicBezTo>
                    <a:pt x="0" y="328"/>
                    <a:pt x="0" y="328"/>
                    <a:pt x="0" y="328"/>
                  </a:cubicBezTo>
                  <a:lnTo>
                    <a:pt x="1418" y="3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0"/>
            <p:cNvSpPr/>
            <p:nvPr/>
          </p:nvSpPr>
          <p:spPr>
            <a:xfrm flipH="1">
              <a:off x="4543412" y="2610750"/>
              <a:ext cx="5764213" cy="2114550"/>
            </a:xfrm>
            <a:custGeom>
              <a:avLst/>
              <a:gdLst/>
              <a:ahLst/>
              <a:cxnLst/>
              <a:rect l="l" t="t" r="r" b="b"/>
              <a:pathLst>
                <a:path w="3631" h="1332" extrusionOk="0">
                  <a:moveTo>
                    <a:pt x="0" y="0"/>
                  </a:moveTo>
                  <a:lnTo>
                    <a:pt x="412" y="102"/>
                  </a:lnTo>
                  <a:lnTo>
                    <a:pt x="468" y="247"/>
                  </a:lnTo>
                  <a:lnTo>
                    <a:pt x="574" y="280"/>
                  </a:lnTo>
                  <a:lnTo>
                    <a:pt x="663" y="506"/>
                  </a:lnTo>
                  <a:lnTo>
                    <a:pt x="655" y="413"/>
                  </a:lnTo>
                  <a:lnTo>
                    <a:pt x="809" y="448"/>
                  </a:lnTo>
                  <a:lnTo>
                    <a:pt x="882" y="581"/>
                  </a:lnTo>
                  <a:lnTo>
                    <a:pt x="1298" y="924"/>
                  </a:lnTo>
                  <a:lnTo>
                    <a:pt x="1311" y="872"/>
                  </a:lnTo>
                  <a:lnTo>
                    <a:pt x="1792" y="1080"/>
                  </a:lnTo>
                  <a:lnTo>
                    <a:pt x="3631" y="1332"/>
                  </a:lnTo>
                  <a:lnTo>
                    <a:pt x="0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20"/>
          <p:cNvGrpSpPr/>
          <p:nvPr/>
        </p:nvGrpSpPr>
        <p:grpSpPr>
          <a:xfrm>
            <a:off x="5721648" y="723713"/>
            <a:ext cx="2594717" cy="1022411"/>
            <a:chOff x="5603373" y="711288"/>
            <a:chExt cx="2594717" cy="1022411"/>
          </a:xfrm>
        </p:grpSpPr>
        <p:sp>
          <p:nvSpPr>
            <p:cNvPr id="1240" name="Google Shape;1240;p20"/>
            <p:cNvSpPr/>
            <p:nvPr/>
          </p:nvSpPr>
          <p:spPr>
            <a:xfrm>
              <a:off x="5603373" y="711288"/>
              <a:ext cx="2538925" cy="380700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 flipH="1">
              <a:off x="7487281" y="145663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20"/>
          <p:cNvGrpSpPr/>
          <p:nvPr/>
        </p:nvGrpSpPr>
        <p:grpSpPr>
          <a:xfrm>
            <a:off x="-423049" y="4116945"/>
            <a:ext cx="4125481" cy="601089"/>
            <a:chOff x="2058996" y="3799479"/>
            <a:chExt cx="4372066" cy="637017"/>
          </a:xfrm>
        </p:grpSpPr>
        <p:sp>
          <p:nvSpPr>
            <p:cNvPr id="1243" name="Google Shape;1243;p20"/>
            <p:cNvSpPr/>
            <p:nvPr/>
          </p:nvSpPr>
          <p:spPr>
            <a:xfrm>
              <a:off x="3863309" y="3834917"/>
              <a:ext cx="106500" cy="56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2058996" y="3799479"/>
              <a:ext cx="1840800" cy="63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rgbClr val="EC52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2058996" y="3905792"/>
              <a:ext cx="1840800" cy="21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2306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2431604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7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7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2590570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2872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2997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3156569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3438050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3563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2129873" y="3941230"/>
              <a:ext cx="106315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3722568" y="3941230"/>
              <a:ext cx="105302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2264538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2264538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2405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2830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2830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2971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3396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3396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3537277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3934186" y="3799479"/>
              <a:ext cx="2496876" cy="636868"/>
            </a:xfrm>
            <a:custGeom>
              <a:avLst/>
              <a:gdLst/>
              <a:ahLst/>
              <a:cxnLst/>
              <a:rect l="l" t="t" r="r" b="b"/>
              <a:pathLst>
                <a:path w="2139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35" y="545"/>
                    <a:pt x="1935" y="545"/>
                    <a:pt x="1935" y="545"/>
                  </a:cubicBezTo>
                  <a:cubicBezTo>
                    <a:pt x="2071" y="545"/>
                    <a:pt x="2139" y="381"/>
                    <a:pt x="2043" y="284"/>
                  </a:cubicBezTo>
                  <a:cubicBezTo>
                    <a:pt x="1860" y="102"/>
                    <a:pt x="1860" y="102"/>
                    <a:pt x="1860" y="102"/>
                  </a:cubicBezTo>
                  <a:cubicBezTo>
                    <a:pt x="1795" y="36"/>
                    <a:pt x="1706" y="0"/>
                    <a:pt x="16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3934186" y="4294596"/>
              <a:ext cx="2432075" cy="141751"/>
            </a:xfrm>
            <a:custGeom>
              <a:avLst/>
              <a:gdLst/>
              <a:ahLst/>
              <a:cxnLst/>
              <a:rect l="l" t="t" r="r" b="b"/>
              <a:pathLst>
                <a:path w="2084" h="121" extrusionOk="0">
                  <a:moveTo>
                    <a:pt x="20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935" y="121"/>
                    <a:pt x="1935" y="121"/>
                    <a:pt x="1935" y="121"/>
                  </a:cubicBezTo>
                  <a:cubicBezTo>
                    <a:pt x="2014" y="121"/>
                    <a:pt x="2070" y="66"/>
                    <a:pt x="208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5704073" y="3905792"/>
              <a:ext cx="600426" cy="211614"/>
            </a:xfrm>
            <a:custGeom>
              <a:avLst/>
              <a:gdLst/>
              <a:ahLst/>
              <a:cxnLst/>
              <a:rect l="l" t="t" r="r" b="b"/>
              <a:pathLst>
                <a:path w="515" h="181" extrusionOk="0">
                  <a:moveTo>
                    <a:pt x="0" y="34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66"/>
                    <a:pt x="15" y="181"/>
                    <a:pt x="34" y="181"/>
                  </a:cubicBezTo>
                  <a:cubicBezTo>
                    <a:pt x="515" y="181"/>
                    <a:pt x="515" y="181"/>
                    <a:pt x="515" y="181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87" y="151"/>
                    <a:pt x="60" y="124"/>
                    <a:pt x="60" y="90"/>
                  </a:cubicBezTo>
                  <a:cubicBezTo>
                    <a:pt x="60" y="57"/>
                    <a:pt x="87" y="30"/>
                    <a:pt x="121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0" y="7"/>
                    <a:pt x="336" y="3"/>
                    <a:pt x="3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5773937" y="3941230"/>
              <a:ext cx="496135" cy="140738"/>
            </a:xfrm>
            <a:custGeom>
              <a:avLst/>
              <a:gdLst/>
              <a:ahLst/>
              <a:cxnLst/>
              <a:rect l="l" t="t" r="r" b="b"/>
              <a:pathLst>
                <a:path w="425" h="121" extrusionOk="0">
                  <a:moveTo>
                    <a:pt x="0" y="60"/>
                  </a:moveTo>
                  <a:cubicBezTo>
                    <a:pt x="0" y="94"/>
                    <a:pt x="27" y="121"/>
                    <a:pt x="61" y="121"/>
                  </a:cubicBezTo>
                  <a:cubicBezTo>
                    <a:pt x="425" y="121"/>
                    <a:pt x="425" y="121"/>
                    <a:pt x="425" y="12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3934186" y="3905792"/>
              <a:ext cx="1698000" cy="211614"/>
            </a:xfrm>
            <a:custGeom>
              <a:avLst/>
              <a:gdLst/>
              <a:ahLst/>
              <a:cxnLst/>
              <a:rect l="l" t="t" r="r" b="b"/>
              <a:pathLst>
                <a:path w="1455" h="181" extrusionOk="0">
                  <a:moveTo>
                    <a:pt x="1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420" y="181"/>
                    <a:pt x="1420" y="181"/>
                    <a:pt x="1420" y="181"/>
                  </a:cubicBezTo>
                  <a:cubicBezTo>
                    <a:pt x="1439" y="181"/>
                    <a:pt x="1455" y="166"/>
                    <a:pt x="1455" y="146"/>
                  </a:cubicBezTo>
                  <a:cubicBezTo>
                    <a:pt x="1455" y="34"/>
                    <a:pt x="1455" y="34"/>
                    <a:pt x="1455" y="34"/>
                  </a:cubicBezTo>
                  <a:cubicBezTo>
                    <a:pt x="1455" y="15"/>
                    <a:pt x="1439" y="0"/>
                    <a:pt x="142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5138073" y="3941230"/>
              <a:ext cx="423233" cy="140738"/>
            </a:xfrm>
            <a:custGeom>
              <a:avLst/>
              <a:gdLst/>
              <a:ahLst/>
              <a:cxnLst/>
              <a:rect l="l" t="t" r="r" b="b"/>
              <a:pathLst>
                <a:path w="363" h="121" extrusionOk="0">
                  <a:moveTo>
                    <a:pt x="34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55" y="121"/>
                    <a:pt x="363" y="113"/>
                    <a:pt x="363" y="104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8"/>
                    <a:pt x="35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4005062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165" y="121"/>
                    <a:pt x="165" y="121"/>
                    <a:pt x="165" y="121"/>
                  </a:cubicBezTo>
                  <a:cubicBezTo>
                    <a:pt x="175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5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4288568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4412096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4572074" y="3941230"/>
              <a:ext cx="210604" cy="140738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1" y="113"/>
                    <a:pt x="181" y="104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854567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4978095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4246042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4246042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4387795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4812041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4812041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0"/>
            <p:cNvSpPr/>
            <p:nvPr/>
          </p:nvSpPr>
          <p:spPr>
            <a:xfrm>
              <a:off x="4953794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9" name="Google Shape;1299;p20"/>
          <p:cNvSpPr/>
          <p:nvPr/>
        </p:nvSpPr>
        <p:spPr>
          <a:xfrm>
            <a:off x="0" y="4685663"/>
            <a:ext cx="9144002" cy="734825"/>
          </a:xfrm>
          <a:custGeom>
            <a:avLst/>
            <a:gdLst/>
            <a:ahLst/>
            <a:cxnLst/>
            <a:rect l="l" t="t" r="r" b="b"/>
            <a:pathLst>
              <a:path w="4160" h="486" extrusionOk="0">
                <a:moveTo>
                  <a:pt x="4144" y="14"/>
                </a:moveTo>
                <a:cubicBezTo>
                  <a:pt x="4144" y="14"/>
                  <a:pt x="4143" y="17"/>
                  <a:pt x="4143" y="21"/>
                </a:cubicBezTo>
                <a:cubicBezTo>
                  <a:pt x="4140" y="16"/>
                  <a:pt x="4137" y="12"/>
                  <a:pt x="4137" y="12"/>
                </a:cubicBezTo>
                <a:cubicBezTo>
                  <a:pt x="4137" y="12"/>
                  <a:pt x="4132" y="16"/>
                  <a:pt x="4127" y="22"/>
                </a:cubicBezTo>
                <a:cubicBezTo>
                  <a:pt x="4124" y="10"/>
                  <a:pt x="4113" y="0"/>
                  <a:pt x="4113" y="0"/>
                </a:cubicBezTo>
                <a:cubicBezTo>
                  <a:pt x="4113" y="0"/>
                  <a:pt x="4098" y="15"/>
                  <a:pt x="4098" y="28"/>
                </a:cubicBezTo>
                <a:cubicBezTo>
                  <a:pt x="4094" y="22"/>
                  <a:pt x="4089" y="18"/>
                  <a:pt x="4089" y="18"/>
                </a:cubicBezTo>
                <a:cubicBezTo>
                  <a:pt x="4089" y="18"/>
                  <a:pt x="4083" y="25"/>
                  <a:pt x="4078" y="33"/>
                </a:cubicBezTo>
                <a:cubicBezTo>
                  <a:pt x="4080" y="25"/>
                  <a:pt x="4080" y="18"/>
                  <a:pt x="4080" y="18"/>
                </a:cubicBezTo>
                <a:cubicBezTo>
                  <a:pt x="4080" y="18"/>
                  <a:pt x="4057" y="17"/>
                  <a:pt x="4044" y="27"/>
                </a:cubicBezTo>
                <a:cubicBezTo>
                  <a:pt x="4040" y="14"/>
                  <a:pt x="4030" y="4"/>
                  <a:pt x="4030" y="4"/>
                </a:cubicBezTo>
                <a:cubicBezTo>
                  <a:pt x="4030" y="4"/>
                  <a:pt x="4022" y="11"/>
                  <a:pt x="4015" y="21"/>
                </a:cubicBezTo>
                <a:cubicBezTo>
                  <a:pt x="4010" y="21"/>
                  <a:pt x="3997" y="24"/>
                  <a:pt x="3989" y="31"/>
                </a:cubicBezTo>
                <a:cubicBezTo>
                  <a:pt x="3987" y="20"/>
                  <a:pt x="3979" y="9"/>
                  <a:pt x="3979" y="9"/>
                </a:cubicBezTo>
                <a:cubicBezTo>
                  <a:pt x="3979" y="9"/>
                  <a:pt x="3969" y="16"/>
                  <a:pt x="3963" y="26"/>
                </a:cubicBezTo>
                <a:cubicBezTo>
                  <a:pt x="3953" y="20"/>
                  <a:pt x="3942" y="18"/>
                  <a:pt x="3942" y="18"/>
                </a:cubicBezTo>
                <a:cubicBezTo>
                  <a:pt x="3942" y="18"/>
                  <a:pt x="3941" y="22"/>
                  <a:pt x="3941" y="27"/>
                </a:cubicBezTo>
                <a:cubicBezTo>
                  <a:pt x="3938" y="23"/>
                  <a:pt x="3933" y="20"/>
                  <a:pt x="3929" y="18"/>
                </a:cubicBezTo>
                <a:cubicBezTo>
                  <a:pt x="3921" y="15"/>
                  <a:pt x="3913" y="14"/>
                  <a:pt x="3913" y="14"/>
                </a:cubicBezTo>
                <a:cubicBezTo>
                  <a:pt x="3913" y="14"/>
                  <a:pt x="3912" y="17"/>
                  <a:pt x="3912" y="21"/>
                </a:cubicBezTo>
                <a:cubicBezTo>
                  <a:pt x="3909" y="16"/>
                  <a:pt x="3906" y="12"/>
                  <a:pt x="3906" y="12"/>
                </a:cubicBezTo>
                <a:cubicBezTo>
                  <a:pt x="3906" y="12"/>
                  <a:pt x="3901" y="16"/>
                  <a:pt x="3896" y="22"/>
                </a:cubicBezTo>
                <a:cubicBezTo>
                  <a:pt x="3892" y="10"/>
                  <a:pt x="3882" y="0"/>
                  <a:pt x="3882" y="0"/>
                </a:cubicBezTo>
                <a:cubicBezTo>
                  <a:pt x="3882" y="0"/>
                  <a:pt x="3867" y="15"/>
                  <a:pt x="3866" y="28"/>
                </a:cubicBezTo>
                <a:cubicBezTo>
                  <a:pt x="3862" y="22"/>
                  <a:pt x="3858" y="18"/>
                  <a:pt x="3858" y="18"/>
                </a:cubicBezTo>
                <a:cubicBezTo>
                  <a:pt x="3858" y="18"/>
                  <a:pt x="3852" y="25"/>
                  <a:pt x="3847" y="33"/>
                </a:cubicBezTo>
                <a:cubicBezTo>
                  <a:pt x="3849" y="25"/>
                  <a:pt x="3849" y="18"/>
                  <a:pt x="3849" y="18"/>
                </a:cubicBezTo>
                <a:cubicBezTo>
                  <a:pt x="3849" y="18"/>
                  <a:pt x="3826" y="17"/>
                  <a:pt x="3813" y="27"/>
                </a:cubicBezTo>
                <a:cubicBezTo>
                  <a:pt x="3809" y="14"/>
                  <a:pt x="3799" y="4"/>
                  <a:pt x="3799" y="4"/>
                </a:cubicBezTo>
                <a:cubicBezTo>
                  <a:pt x="3799" y="4"/>
                  <a:pt x="3791" y="11"/>
                  <a:pt x="3784" y="21"/>
                </a:cubicBezTo>
                <a:cubicBezTo>
                  <a:pt x="3779" y="21"/>
                  <a:pt x="3766" y="24"/>
                  <a:pt x="3758" y="31"/>
                </a:cubicBezTo>
                <a:cubicBezTo>
                  <a:pt x="3756" y="20"/>
                  <a:pt x="3748" y="9"/>
                  <a:pt x="3748" y="9"/>
                </a:cubicBezTo>
                <a:cubicBezTo>
                  <a:pt x="3748" y="9"/>
                  <a:pt x="3738" y="16"/>
                  <a:pt x="3732" y="26"/>
                </a:cubicBezTo>
                <a:cubicBezTo>
                  <a:pt x="3722" y="20"/>
                  <a:pt x="3711" y="18"/>
                  <a:pt x="3711" y="18"/>
                </a:cubicBezTo>
                <a:cubicBezTo>
                  <a:pt x="3711" y="18"/>
                  <a:pt x="3710" y="22"/>
                  <a:pt x="3710" y="27"/>
                </a:cubicBezTo>
                <a:cubicBezTo>
                  <a:pt x="3707" y="23"/>
                  <a:pt x="3702" y="20"/>
                  <a:pt x="3698" y="18"/>
                </a:cubicBezTo>
                <a:cubicBezTo>
                  <a:pt x="3690" y="15"/>
                  <a:pt x="3682" y="14"/>
                  <a:pt x="3682" y="14"/>
                </a:cubicBezTo>
                <a:cubicBezTo>
                  <a:pt x="3682" y="14"/>
                  <a:pt x="3681" y="17"/>
                  <a:pt x="3681" y="21"/>
                </a:cubicBezTo>
                <a:cubicBezTo>
                  <a:pt x="3678" y="16"/>
                  <a:pt x="3675" y="12"/>
                  <a:pt x="3675" y="12"/>
                </a:cubicBezTo>
                <a:cubicBezTo>
                  <a:pt x="3675" y="12"/>
                  <a:pt x="3670" y="16"/>
                  <a:pt x="3665" y="22"/>
                </a:cubicBezTo>
                <a:cubicBezTo>
                  <a:pt x="3661" y="10"/>
                  <a:pt x="3651" y="0"/>
                  <a:pt x="3651" y="0"/>
                </a:cubicBezTo>
                <a:cubicBezTo>
                  <a:pt x="3651" y="0"/>
                  <a:pt x="3636" y="15"/>
                  <a:pt x="3635" y="28"/>
                </a:cubicBezTo>
                <a:cubicBezTo>
                  <a:pt x="3631" y="22"/>
                  <a:pt x="3627" y="18"/>
                  <a:pt x="3627" y="18"/>
                </a:cubicBezTo>
                <a:cubicBezTo>
                  <a:pt x="3627" y="18"/>
                  <a:pt x="3621" y="25"/>
                  <a:pt x="3616" y="33"/>
                </a:cubicBezTo>
                <a:cubicBezTo>
                  <a:pt x="3618" y="25"/>
                  <a:pt x="3618" y="18"/>
                  <a:pt x="3618" y="18"/>
                </a:cubicBezTo>
                <a:cubicBezTo>
                  <a:pt x="3618" y="18"/>
                  <a:pt x="3595" y="17"/>
                  <a:pt x="3582" y="27"/>
                </a:cubicBezTo>
                <a:cubicBezTo>
                  <a:pt x="3578" y="14"/>
                  <a:pt x="3568" y="4"/>
                  <a:pt x="3568" y="4"/>
                </a:cubicBezTo>
                <a:cubicBezTo>
                  <a:pt x="3568" y="4"/>
                  <a:pt x="3560" y="11"/>
                  <a:pt x="3553" y="21"/>
                </a:cubicBezTo>
                <a:cubicBezTo>
                  <a:pt x="3547" y="21"/>
                  <a:pt x="3535" y="24"/>
                  <a:pt x="3527" y="31"/>
                </a:cubicBezTo>
                <a:cubicBezTo>
                  <a:pt x="3525" y="20"/>
                  <a:pt x="3517" y="9"/>
                  <a:pt x="3517" y="9"/>
                </a:cubicBezTo>
                <a:cubicBezTo>
                  <a:pt x="3517" y="9"/>
                  <a:pt x="3507" y="16"/>
                  <a:pt x="3501" y="26"/>
                </a:cubicBezTo>
                <a:cubicBezTo>
                  <a:pt x="3491" y="20"/>
                  <a:pt x="3480" y="18"/>
                  <a:pt x="3480" y="18"/>
                </a:cubicBezTo>
                <a:cubicBezTo>
                  <a:pt x="3480" y="18"/>
                  <a:pt x="3479" y="22"/>
                  <a:pt x="3479" y="27"/>
                </a:cubicBezTo>
                <a:cubicBezTo>
                  <a:pt x="3475" y="23"/>
                  <a:pt x="3471" y="20"/>
                  <a:pt x="3467" y="18"/>
                </a:cubicBezTo>
                <a:cubicBezTo>
                  <a:pt x="3459" y="15"/>
                  <a:pt x="3451" y="14"/>
                  <a:pt x="3451" y="14"/>
                </a:cubicBezTo>
                <a:cubicBezTo>
                  <a:pt x="3451" y="14"/>
                  <a:pt x="3450" y="17"/>
                  <a:pt x="3450" y="21"/>
                </a:cubicBezTo>
                <a:cubicBezTo>
                  <a:pt x="3447" y="16"/>
                  <a:pt x="3444" y="12"/>
                  <a:pt x="3444" y="12"/>
                </a:cubicBezTo>
                <a:cubicBezTo>
                  <a:pt x="3444" y="12"/>
                  <a:pt x="3439" y="16"/>
                  <a:pt x="3434" y="22"/>
                </a:cubicBezTo>
                <a:cubicBezTo>
                  <a:pt x="3430" y="10"/>
                  <a:pt x="3419" y="0"/>
                  <a:pt x="3419" y="0"/>
                </a:cubicBezTo>
                <a:cubicBezTo>
                  <a:pt x="3419" y="0"/>
                  <a:pt x="3405" y="15"/>
                  <a:pt x="3404" y="28"/>
                </a:cubicBezTo>
                <a:cubicBezTo>
                  <a:pt x="3400" y="22"/>
                  <a:pt x="3396" y="18"/>
                  <a:pt x="3396" y="18"/>
                </a:cubicBezTo>
                <a:cubicBezTo>
                  <a:pt x="3396" y="18"/>
                  <a:pt x="3389" y="25"/>
                  <a:pt x="3385" y="33"/>
                </a:cubicBezTo>
                <a:cubicBezTo>
                  <a:pt x="3387" y="25"/>
                  <a:pt x="3387" y="18"/>
                  <a:pt x="3387" y="18"/>
                </a:cubicBezTo>
                <a:cubicBezTo>
                  <a:pt x="3387" y="18"/>
                  <a:pt x="3364" y="17"/>
                  <a:pt x="3351" y="27"/>
                </a:cubicBezTo>
                <a:cubicBezTo>
                  <a:pt x="3346" y="14"/>
                  <a:pt x="3337" y="4"/>
                  <a:pt x="3337" y="4"/>
                </a:cubicBezTo>
                <a:cubicBezTo>
                  <a:pt x="3337" y="4"/>
                  <a:pt x="3328" y="11"/>
                  <a:pt x="3322" y="21"/>
                </a:cubicBezTo>
                <a:cubicBezTo>
                  <a:pt x="3316" y="21"/>
                  <a:pt x="3303" y="24"/>
                  <a:pt x="3296" y="31"/>
                </a:cubicBezTo>
                <a:cubicBezTo>
                  <a:pt x="3294" y="20"/>
                  <a:pt x="3286" y="9"/>
                  <a:pt x="3286" y="9"/>
                </a:cubicBezTo>
                <a:cubicBezTo>
                  <a:pt x="3286" y="9"/>
                  <a:pt x="3275" y="16"/>
                  <a:pt x="3269" y="26"/>
                </a:cubicBezTo>
                <a:cubicBezTo>
                  <a:pt x="3260" y="20"/>
                  <a:pt x="3248" y="18"/>
                  <a:pt x="3248" y="18"/>
                </a:cubicBezTo>
                <a:cubicBezTo>
                  <a:pt x="3248" y="18"/>
                  <a:pt x="3248" y="22"/>
                  <a:pt x="3248" y="27"/>
                </a:cubicBezTo>
                <a:cubicBezTo>
                  <a:pt x="3244" y="23"/>
                  <a:pt x="3240" y="20"/>
                  <a:pt x="3235" y="18"/>
                </a:cubicBezTo>
                <a:cubicBezTo>
                  <a:pt x="3227" y="15"/>
                  <a:pt x="3220" y="14"/>
                  <a:pt x="3220" y="14"/>
                </a:cubicBezTo>
                <a:cubicBezTo>
                  <a:pt x="3220" y="14"/>
                  <a:pt x="3219" y="17"/>
                  <a:pt x="3219" y="21"/>
                </a:cubicBezTo>
                <a:cubicBezTo>
                  <a:pt x="3216" y="16"/>
                  <a:pt x="3213" y="12"/>
                  <a:pt x="3213" y="12"/>
                </a:cubicBezTo>
                <a:cubicBezTo>
                  <a:pt x="3213" y="12"/>
                  <a:pt x="3208" y="16"/>
                  <a:pt x="3203" y="22"/>
                </a:cubicBezTo>
                <a:cubicBezTo>
                  <a:pt x="3199" y="10"/>
                  <a:pt x="3188" y="0"/>
                  <a:pt x="3188" y="0"/>
                </a:cubicBezTo>
                <a:cubicBezTo>
                  <a:pt x="3188" y="0"/>
                  <a:pt x="3174" y="15"/>
                  <a:pt x="3173" y="28"/>
                </a:cubicBezTo>
                <a:cubicBezTo>
                  <a:pt x="3169" y="22"/>
                  <a:pt x="3165" y="18"/>
                  <a:pt x="3165" y="18"/>
                </a:cubicBezTo>
                <a:cubicBezTo>
                  <a:pt x="3165" y="18"/>
                  <a:pt x="3158" y="25"/>
                  <a:pt x="3154" y="33"/>
                </a:cubicBezTo>
                <a:cubicBezTo>
                  <a:pt x="3155" y="25"/>
                  <a:pt x="3156" y="18"/>
                  <a:pt x="3156" y="18"/>
                </a:cubicBezTo>
                <a:cubicBezTo>
                  <a:pt x="3156" y="18"/>
                  <a:pt x="3133" y="17"/>
                  <a:pt x="3120" y="27"/>
                </a:cubicBezTo>
                <a:cubicBezTo>
                  <a:pt x="3115" y="14"/>
                  <a:pt x="3106" y="4"/>
                  <a:pt x="3106" y="4"/>
                </a:cubicBezTo>
                <a:cubicBezTo>
                  <a:pt x="3106" y="4"/>
                  <a:pt x="3097" y="11"/>
                  <a:pt x="3091" y="21"/>
                </a:cubicBezTo>
                <a:cubicBezTo>
                  <a:pt x="3085" y="21"/>
                  <a:pt x="3072" y="24"/>
                  <a:pt x="3065" y="31"/>
                </a:cubicBezTo>
                <a:cubicBezTo>
                  <a:pt x="3063" y="20"/>
                  <a:pt x="3055" y="9"/>
                  <a:pt x="3055" y="9"/>
                </a:cubicBezTo>
                <a:cubicBezTo>
                  <a:pt x="3055" y="9"/>
                  <a:pt x="3044" y="16"/>
                  <a:pt x="3038" y="26"/>
                </a:cubicBezTo>
                <a:cubicBezTo>
                  <a:pt x="3029" y="20"/>
                  <a:pt x="3017" y="18"/>
                  <a:pt x="3017" y="18"/>
                </a:cubicBezTo>
                <a:cubicBezTo>
                  <a:pt x="3017" y="18"/>
                  <a:pt x="3017" y="22"/>
                  <a:pt x="3016" y="27"/>
                </a:cubicBezTo>
                <a:cubicBezTo>
                  <a:pt x="3013" y="23"/>
                  <a:pt x="3009" y="20"/>
                  <a:pt x="3004" y="18"/>
                </a:cubicBezTo>
                <a:cubicBezTo>
                  <a:pt x="2996" y="15"/>
                  <a:pt x="2988" y="14"/>
                  <a:pt x="2988" y="14"/>
                </a:cubicBezTo>
                <a:cubicBezTo>
                  <a:pt x="2988" y="14"/>
                  <a:pt x="2988" y="17"/>
                  <a:pt x="2988" y="21"/>
                </a:cubicBezTo>
                <a:cubicBezTo>
                  <a:pt x="2985" y="16"/>
                  <a:pt x="2982" y="12"/>
                  <a:pt x="2982" y="12"/>
                </a:cubicBezTo>
                <a:cubicBezTo>
                  <a:pt x="2982" y="12"/>
                  <a:pt x="2977" y="16"/>
                  <a:pt x="2972" y="22"/>
                </a:cubicBezTo>
                <a:cubicBezTo>
                  <a:pt x="2968" y="10"/>
                  <a:pt x="2957" y="0"/>
                  <a:pt x="2957" y="0"/>
                </a:cubicBezTo>
                <a:cubicBezTo>
                  <a:pt x="2957" y="0"/>
                  <a:pt x="2942" y="15"/>
                  <a:pt x="2942" y="28"/>
                </a:cubicBezTo>
                <a:cubicBezTo>
                  <a:pt x="2938" y="22"/>
                  <a:pt x="2934" y="18"/>
                  <a:pt x="2934" y="18"/>
                </a:cubicBezTo>
                <a:cubicBezTo>
                  <a:pt x="2934" y="18"/>
                  <a:pt x="2927" y="25"/>
                  <a:pt x="2923" y="33"/>
                </a:cubicBezTo>
                <a:cubicBezTo>
                  <a:pt x="2924" y="25"/>
                  <a:pt x="2924" y="18"/>
                  <a:pt x="2924" y="18"/>
                </a:cubicBezTo>
                <a:cubicBezTo>
                  <a:pt x="2924" y="18"/>
                  <a:pt x="2902" y="17"/>
                  <a:pt x="2889" y="27"/>
                </a:cubicBezTo>
                <a:cubicBezTo>
                  <a:pt x="2884" y="14"/>
                  <a:pt x="2875" y="4"/>
                  <a:pt x="2875" y="4"/>
                </a:cubicBezTo>
                <a:cubicBezTo>
                  <a:pt x="2875" y="4"/>
                  <a:pt x="2866" y="11"/>
                  <a:pt x="2860" y="21"/>
                </a:cubicBezTo>
                <a:cubicBezTo>
                  <a:pt x="2854" y="21"/>
                  <a:pt x="2841" y="24"/>
                  <a:pt x="2834" y="31"/>
                </a:cubicBezTo>
                <a:cubicBezTo>
                  <a:pt x="2832" y="20"/>
                  <a:pt x="2824" y="9"/>
                  <a:pt x="2824" y="9"/>
                </a:cubicBezTo>
                <a:cubicBezTo>
                  <a:pt x="2824" y="9"/>
                  <a:pt x="2813" y="16"/>
                  <a:pt x="2807" y="26"/>
                </a:cubicBezTo>
                <a:cubicBezTo>
                  <a:pt x="2798" y="20"/>
                  <a:pt x="2786" y="18"/>
                  <a:pt x="2786" y="18"/>
                </a:cubicBezTo>
                <a:cubicBezTo>
                  <a:pt x="2786" y="18"/>
                  <a:pt x="2786" y="22"/>
                  <a:pt x="2785" y="27"/>
                </a:cubicBezTo>
                <a:cubicBezTo>
                  <a:pt x="2782" y="23"/>
                  <a:pt x="2778" y="20"/>
                  <a:pt x="2773" y="18"/>
                </a:cubicBezTo>
                <a:cubicBezTo>
                  <a:pt x="2765" y="15"/>
                  <a:pt x="2757" y="14"/>
                  <a:pt x="2757" y="14"/>
                </a:cubicBezTo>
                <a:cubicBezTo>
                  <a:pt x="2757" y="14"/>
                  <a:pt x="2757" y="17"/>
                  <a:pt x="2756" y="21"/>
                </a:cubicBezTo>
                <a:cubicBezTo>
                  <a:pt x="2753" y="16"/>
                  <a:pt x="2750" y="12"/>
                  <a:pt x="2750" y="12"/>
                </a:cubicBezTo>
                <a:cubicBezTo>
                  <a:pt x="2750" y="12"/>
                  <a:pt x="2745" y="16"/>
                  <a:pt x="2741" y="22"/>
                </a:cubicBezTo>
                <a:cubicBezTo>
                  <a:pt x="2737" y="10"/>
                  <a:pt x="2726" y="0"/>
                  <a:pt x="2726" y="0"/>
                </a:cubicBezTo>
                <a:cubicBezTo>
                  <a:pt x="2726" y="0"/>
                  <a:pt x="2711" y="15"/>
                  <a:pt x="2711" y="28"/>
                </a:cubicBezTo>
                <a:cubicBezTo>
                  <a:pt x="2707" y="22"/>
                  <a:pt x="2703" y="18"/>
                  <a:pt x="2703" y="18"/>
                </a:cubicBezTo>
                <a:cubicBezTo>
                  <a:pt x="2703" y="18"/>
                  <a:pt x="2696" y="25"/>
                  <a:pt x="2692" y="33"/>
                </a:cubicBezTo>
                <a:cubicBezTo>
                  <a:pt x="2693" y="25"/>
                  <a:pt x="2693" y="18"/>
                  <a:pt x="2693" y="18"/>
                </a:cubicBezTo>
                <a:cubicBezTo>
                  <a:pt x="2693" y="18"/>
                  <a:pt x="2670" y="17"/>
                  <a:pt x="2658" y="27"/>
                </a:cubicBezTo>
                <a:cubicBezTo>
                  <a:pt x="2653" y="14"/>
                  <a:pt x="2644" y="4"/>
                  <a:pt x="2644" y="4"/>
                </a:cubicBezTo>
                <a:cubicBezTo>
                  <a:pt x="2644" y="4"/>
                  <a:pt x="2635" y="11"/>
                  <a:pt x="2629" y="21"/>
                </a:cubicBezTo>
                <a:cubicBezTo>
                  <a:pt x="2623" y="21"/>
                  <a:pt x="2610" y="24"/>
                  <a:pt x="2603" y="31"/>
                </a:cubicBezTo>
                <a:cubicBezTo>
                  <a:pt x="2600" y="20"/>
                  <a:pt x="2593" y="9"/>
                  <a:pt x="2593" y="9"/>
                </a:cubicBezTo>
                <a:cubicBezTo>
                  <a:pt x="2593" y="9"/>
                  <a:pt x="2582" y="16"/>
                  <a:pt x="2576" y="26"/>
                </a:cubicBezTo>
                <a:cubicBezTo>
                  <a:pt x="2567" y="20"/>
                  <a:pt x="2555" y="18"/>
                  <a:pt x="2555" y="18"/>
                </a:cubicBezTo>
                <a:cubicBezTo>
                  <a:pt x="2555" y="18"/>
                  <a:pt x="2554" y="22"/>
                  <a:pt x="2554" y="27"/>
                </a:cubicBezTo>
                <a:cubicBezTo>
                  <a:pt x="2551" y="23"/>
                  <a:pt x="2547" y="20"/>
                  <a:pt x="2542" y="18"/>
                </a:cubicBezTo>
                <a:cubicBezTo>
                  <a:pt x="2534" y="15"/>
                  <a:pt x="2526" y="14"/>
                  <a:pt x="2526" y="14"/>
                </a:cubicBezTo>
                <a:cubicBezTo>
                  <a:pt x="2526" y="14"/>
                  <a:pt x="2526" y="17"/>
                  <a:pt x="2525" y="21"/>
                </a:cubicBezTo>
                <a:cubicBezTo>
                  <a:pt x="2522" y="16"/>
                  <a:pt x="2519" y="12"/>
                  <a:pt x="2519" y="12"/>
                </a:cubicBezTo>
                <a:cubicBezTo>
                  <a:pt x="2519" y="12"/>
                  <a:pt x="2514" y="16"/>
                  <a:pt x="2510" y="22"/>
                </a:cubicBezTo>
                <a:cubicBezTo>
                  <a:pt x="2506" y="10"/>
                  <a:pt x="2495" y="0"/>
                  <a:pt x="2495" y="0"/>
                </a:cubicBezTo>
                <a:cubicBezTo>
                  <a:pt x="2495" y="0"/>
                  <a:pt x="2480" y="15"/>
                  <a:pt x="2480" y="28"/>
                </a:cubicBezTo>
                <a:cubicBezTo>
                  <a:pt x="2476" y="22"/>
                  <a:pt x="2472" y="18"/>
                  <a:pt x="2472" y="18"/>
                </a:cubicBezTo>
                <a:cubicBezTo>
                  <a:pt x="2472" y="18"/>
                  <a:pt x="2465" y="25"/>
                  <a:pt x="2460" y="33"/>
                </a:cubicBezTo>
                <a:cubicBezTo>
                  <a:pt x="2462" y="25"/>
                  <a:pt x="2462" y="18"/>
                  <a:pt x="2462" y="18"/>
                </a:cubicBezTo>
                <a:cubicBezTo>
                  <a:pt x="2462" y="18"/>
                  <a:pt x="2439" y="17"/>
                  <a:pt x="2426" y="27"/>
                </a:cubicBezTo>
                <a:cubicBezTo>
                  <a:pt x="2422" y="14"/>
                  <a:pt x="2413" y="4"/>
                  <a:pt x="2413" y="4"/>
                </a:cubicBezTo>
                <a:cubicBezTo>
                  <a:pt x="2413" y="4"/>
                  <a:pt x="2404" y="11"/>
                  <a:pt x="2398" y="21"/>
                </a:cubicBezTo>
                <a:cubicBezTo>
                  <a:pt x="2392" y="21"/>
                  <a:pt x="2379" y="24"/>
                  <a:pt x="2372" y="31"/>
                </a:cubicBezTo>
                <a:cubicBezTo>
                  <a:pt x="2369" y="20"/>
                  <a:pt x="2362" y="9"/>
                  <a:pt x="2362" y="9"/>
                </a:cubicBezTo>
                <a:cubicBezTo>
                  <a:pt x="2362" y="9"/>
                  <a:pt x="2351" y="16"/>
                  <a:pt x="2345" y="26"/>
                </a:cubicBezTo>
                <a:cubicBezTo>
                  <a:pt x="2336" y="20"/>
                  <a:pt x="2324" y="18"/>
                  <a:pt x="2324" y="18"/>
                </a:cubicBezTo>
                <a:cubicBezTo>
                  <a:pt x="2324" y="18"/>
                  <a:pt x="2323" y="22"/>
                  <a:pt x="2323" y="27"/>
                </a:cubicBezTo>
                <a:cubicBezTo>
                  <a:pt x="2320" y="23"/>
                  <a:pt x="2315" y="20"/>
                  <a:pt x="2311" y="18"/>
                </a:cubicBezTo>
                <a:cubicBezTo>
                  <a:pt x="2303" y="15"/>
                  <a:pt x="2295" y="14"/>
                  <a:pt x="2295" y="14"/>
                </a:cubicBezTo>
                <a:cubicBezTo>
                  <a:pt x="2295" y="14"/>
                  <a:pt x="2295" y="17"/>
                  <a:pt x="2294" y="21"/>
                </a:cubicBezTo>
                <a:cubicBezTo>
                  <a:pt x="2291" y="16"/>
                  <a:pt x="2288" y="12"/>
                  <a:pt x="2288" y="12"/>
                </a:cubicBezTo>
                <a:cubicBezTo>
                  <a:pt x="2288" y="12"/>
                  <a:pt x="2283" y="16"/>
                  <a:pt x="2278" y="22"/>
                </a:cubicBezTo>
                <a:cubicBezTo>
                  <a:pt x="2275" y="10"/>
                  <a:pt x="2264" y="0"/>
                  <a:pt x="2264" y="0"/>
                </a:cubicBezTo>
                <a:cubicBezTo>
                  <a:pt x="2264" y="0"/>
                  <a:pt x="2249" y="15"/>
                  <a:pt x="2249" y="28"/>
                </a:cubicBezTo>
                <a:cubicBezTo>
                  <a:pt x="2245" y="22"/>
                  <a:pt x="2240" y="18"/>
                  <a:pt x="2240" y="18"/>
                </a:cubicBezTo>
                <a:cubicBezTo>
                  <a:pt x="2240" y="18"/>
                  <a:pt x="2234" y="25"/>
                  <a:pt x="2229" y="33"/>
                </a:cubicBezTo>
                <a:cubicBezTo>
                  <a:pt x="2231" y="25"/>
                  <a:pt x="2231" y="18"/>
                  <a:pt x="2231" y="18"/>
                </a:cubicBezTo>
                <a:cubicBezTo>
                  <a:pt x="2231" y="18"/>
                  <a:pt x="2208" y="17"/>
                  <a:pt x="2195" y="27"/>
                </a:cubicBezTo>
                <a:cubicBezTo>
                  <a:pt x="2191" y="14"/>
                  <a:pt x="2182" y="4"/>
                  <a:pt x="2182" y="4"/>
                </a:cubicBezTo>
                <a:cubicBezTo>
                  <a:pt x="2182" y="4"/>
                  <a:pt x="2173" y="11"/>
                  <a:pt x="2167" y="21"/>
                </a:cubicBezTo>
                <a:cubicBezTo>
                  <a:pt x="2161" y="21"/>
                  <a:pt x="2148" y="24"/>
                  <a:pt x="2141" y="31"/>
                </a:cubicBezTo>
                <a:cubicBezTo>
                  <a:pt x="2138" y="20"/>
                  <a:pt x="2130" y="9"/>
                  <a:pt x="2130" y="9"/>
                </a:cubicBezTo>
                <a:cubicBezTo>
                  <a:pt x="2130" y="9"/>
                  <a:pt x="2120" y="16"/>
                  <a:pt x="2114" y="26"/>
                </a:cubicBezTo>
                <a:cubicBezTo>
                  <a:pt x="2105" y="20"/>
                  <a:pt x="2093" y="18"/>
                  <a:pt x="2093" y="18"/>
                </a:cubicBezTo>
                <a:cubicBezTo>
                  <a:pt x="2093" y="18"/>
                  <a:pt x="2092" y="22"/>
                  <a:pt x="2092" y="27"/>
                </a:cubicBezTo>
                <a:cubicBezTo>
                  <a:pt x="2089" y="23"/>
                  <a:pt x="2084" y="20"/>
                  <a:pt x="2080" y="18"/>
                </a:cubicBezTo>
                <a:cubicBezTo>
                  <a:pt x="2072" y="15"/>
                  <a:pt x="2064" y="14"/>
                  <a:pt x="2064" y="14"/>
                </a:cubicBezTo>
                <a:cubicBezTo>
                  <a:pt x="2064" y="14"/>
                  <a:pt x="2063" y="17"/>
                  <a:pt x="2063" y="21"/>
                </a:cubicBezTo>
                <a:cubicBezTo>
                  <a:pt x="2060" y="16"/>
                  <a:pt x="2057" y="12"/>
                  <a:pt x="2057" y="12"/>
                </a:cubicBezTo>
                <a:cubicBezTo>
                  <a:pt x="2057" y="12"/>
                  <a:pt x="2052" y="16"/>
                  <a:pt x="2047" y="22"/>
                </a:cubicBezTo>
                <a:cubicBezTo>
                  <a:pt x="2044" y="10"/>
                  <a:pt x="2033" y="0"/>
                  <a:pt x="2033" y="0"/>
                </a:cubicBezTo>
                <a:cubicBezTo>
                  <a:pt x="2033" y="0"/>
                  <a:pt x="2018" y="15"/>
                  <a:pt x="2018" y="28"/>
                </a:cubicBezTo>
                <a:cubicBezTo>
                  <a:pt x="2014" y="22"/>
                  <a:pt x="2009" y="18"/>
                  <a:pt x="2009" y="18"/>
                </a:cubicBezTo>
                <a:cubicBezTo>
                  <a:pt x="2009" y="18"/>
                  <a:pt x="2003" y="25"/>
                  <a:pt x="1998" y="33"/>
                </a:cubicBezTo>
                <a:cubicBezTo>
                  <a:pt x="2000" y="25"/>
                  <a:pt x="2000" y="18"/>
                  <a:pt x="2000" y="18"/>
                </a:cubicBezTo>
                <a:cubicBezTo>
                  <a:pt x="2000" y="18"/>
                  <a:pt x="1977" y="17"/>
                  <a:pt x="1964" y="27"/>
                </a:cubicBezTo>
                <a:cubicBezTo>
                  <a:pt x="1960" y="14"/>
                  <a:pt x="1950" y="4"/>
                  <a:pt x="1950" y="4"/>
                </a:cubicBezTo>
                <a:cubicBezTo>
                  <a:pt x="1950" y="4"/>
                  <a:pt x="1942" y="11"/>
                  <a:pt x="1935" y="21"/>
                </a:cubicBezTo>
                <a:cubicBezTo>
                  <a:pt x="1930" y="21"/>
                  <a:pt x="1917" y="24"/>
                  <a:pt x="1909" y="31"/>
                </a:cubicBezTo>
                <a:cubicBezTo>
                  <a:pt x="1907" y="20"/>
                  <a:pt x="1899" y="9"/>
                  <a:pt x="1899" y="9"/>
                </a:cubicBezTo>
                <a:cubicBezTo>
                  <a:pt x="1899" y="9"/>
                  <a:pt x="1889" y="16"/>
                  <a:pt x="1883" y="26"/>
                </a:cubicBezTo>
                <a:cubicBezTo>
                  <a:pt x="1873" y="20"/>
                  <a:pt x="1862" y="18"/>
                  <a:pt x="1862" y="18"/>
                </a:cubicBezTo>
                <a:cubicBezTo>
                  <a:pt x="1862" y="18"/>
                  <a:pt x="1861" y="22"/>
                  <a:pt x="1861" y="27"/>
                </a:cubicBezTo>
                <a:cubicBezTo>
                  <a:pt x="1858" y="23"/>
                  <a:pt x="1853" y="20"/>
                  <a:pt x="1849" y="18"/>
                </a:cubicBezTo>
                <a:cubicBezTo>
                  <a:pt x="1841" y="15"/>
                  <a:pt x="1833" y="14"/>
                  <a:pt x="1833" y="14"/>
                </a:cubicBezTo>
                <a:cubicBezTo>
                  <a:pt x="1833" y="14"/>
                  <a:pt x="1832" y="17"/>
                  <a:pt x="1832" y="21"/>
                </a:cubicBezTo>
                <a:cubicBezTo>
                  <a:pt x="1829" y="16"/>
                  <a:pt x="1826" y="12"/>
                  <a:pt x="1826" y="12"/>
                </a:cubicBezTo>
                <a:cubicBezTo>
                  <a:pt x="1826" y="12"/>
                  <a:pt x="1821" y="16"/>
                  <a:pt x="1816" y="22"/>
                </a:cubicBezTo>
                <a:cubicBezTo>
                  <a:pt x="1812" y="10"/>
                  <a:pt x="1802" y="0"/>
                  <a:pt x="1802" y="0"/>
                </a:cubicBezTo>
                <a:cubicBezTo>
                  <a:pt x="1802" y="0"/>
                  <a:pt x="1787" y="15"/>
                  <a:pt x="1786" y="28"/>
                </a:cubicBezTo>
                <a:cubicBezTo>
                  <a:pt x="1782" y="22"/>
                  <a:pt x="1778" y="18"/>
                  <a:pt x="1778" y="18"/>
                </a:cubicBezTo>
                <a:cubicBezTo>
                  <a:pt x="1778" y="18"/>
                  <a:pt x="1772" y="25"/>
                  <a:pt x="1767" y="33"/>
                </a:cubicBezTo>
                <a:cubicBezTo>
                  <a:pt x="1769" y="25"/>
                  <a:pt x="1769" y="18"/>
                  <a:pt x="1769" y="18"/>
                </a:cubicBezTo>
                <a:cubicBezTo>
                  <a:pt x="1769" y="18"/>
                  <a:pt x="1746" y="17"/>
                  <a:pt x="1733" y="27"/>
                </a:cubicBezTo>
                <a:cubicBezTo>
                  <a:pt x="1729" y="14"/>
                  <a:pt x="1719" y="4"/>
                  <a:pt x="1719" y="4"/>
                </a:cubicBezTo>
                <a:cubicBezTo>
                  <a:pt x="1719" y="4"/>
                  <a:pt x="1711" y="11"/>
                  <a:pt x="1704" y="21"/>
                </a:cubicBezTo>
                <a:cubicBezTo>
                  <a:pt x="1699" y="21"/>
                  <a:pt x="1686" y="24"/>
                  <a:pt x="1678" y="31"/>
                </a:cubicBezTo>
                <a:cubicBezTo>
                  <a:pt x="1676" y="20"/>
                  <a:pt x="1668" y="9"/>
                  <a:pt x="1668" y="9"/>
                </a:cubicBezTo>
                <a:cubicBezTo>
                  <a:pt x="1668" y="9"/>
                  <a:pt x="1658" y="16"/>
                  <a:pt x="1652" y="26"/>
                </a:cubicBezTo>
                <a:cubicBezTo>
                  <a:pt x="1642" y="20"/>
                  <a:pt x="1631" y="18"/>
                  <a:pt x="1631" y="18"/>
                </a:cubicBezTo>
                <a:cubicBezTo>
                  <a:pt x="1631" y="18"/>
                  <a:pt x="1630" y="22"/>
                  <a:pt x="1630" y="27"/>
                </a:cubicBezTo>
                <a:cubicBezTo>
                  <a:pt x="1627" y="23"/>
                  <a:pt x="1622" y="20"/>
                  <a:pt x="1618" y="18"/>
                </a:cubicBezTo>
                <a:cubicBezTo>
                  <a:pt x="1610" y="15"/>
                  <a:pt x="1602" y="14"/>
                  <a:pt x="1602" y="14"/>
                </a:cubicBezTo>
                <a:cubicBezTo>
                  <a:pt x="1602" y="14"/>
                  <a:pt x="1601" y="17"/>
                  <a:pt x="1601" y="21"/>
                </a:cubicBezTo>
                <a:cubicBezTo>
                  <a:pt x="1598" y="16"/>
                  <a:pt x="1595" y="12"/>
                  <a:pt x="1595" y="12"/>
                </a:cubicBezTo>
                <a:cubicBezTo>
                  <a:pt x="1595" y="12"/>
                  <a:pt x="1590" y="16"/>
                  <a:pt x="1585" y="22"/>
                </a:cubicBezTo>
                <a:cubicBezTo>
                  <a:pt x="1581" y="10"/>
                  <a:pt x="1571" y="0"/>
                  <a:pt x="1571" y="0"/>
                </a:cubicBezTo>
                <a:cubicBezTo>
                  <a:pt x="1571" y="0"/>
                  <a:pt x="1556" y="15"/>
                  <a:pt x="1555" y="28"/>
                </a:cubicBezTo>
                <a:cubicBezTo>
                  <a:pt x="1551" y="22"/>
                  <a:pt x="1547" y="18"/>
                  <a:pt x="1547" y="18"/>
                </a:cubicBezTo>
                <a:cubicBezTo>
                  <a:pt x="1547" y="18"/>
                  <a:pt x="1541" y="25"/>
                  <a:pt x="1536" y="33"/>
                </a:cubicBezTo>
                <a:cubicBezTo>
                  <a:pt x="1538" y="25"/>
                  <a:pt x="1538" y="18"/>
                  <a:pt x="1538" y="18"/>
                </a:cubicBezTo>
                <a:cubicBezTo>
                  <a:pt x="1538" y="18"/>
                  <a:pt x="1515" y="17"/>
                  <a:pt x="1502" y="27"/>
                </a:cubicBezTo>
                <a:cubicBezTo>
                  <a:pt x="1498" y="14"/>
                  <a:pt x="1488" y="4"/>
                  <a:pt x="1488" y="4"/>
                </a:cubicBezTo>
                <a:cubicBezTo>
                  <a:pt x="1488" y="4"/>
                  <a:pt x="1480" y="11"/>
                  <a:pt x="1473" y="21"/>
                </a:cubicBezTo>
                <a:cubicBezTo>
                  <a:pt x="1467" y="21"/>
                  <a:pt x="1455" y="24"/>
                  <a:pt x="1447" y="31"/>
                </a:cubicBezTo>
                <a:cubicBezTo>
                  <a:pt x="1445" y="20"/>
                  <a:pt x="1437" y="9"/>
                  <a:pt x="1437" y="9"/>
                </a:cubicBezTo>
                <a:cubicBezTo>
                  <a:pt x="1437" y="9"/>
                  <a:pt x="1427" y="16"/>
                  <a:pt x="1421" y="26"/>
                </a:cubicBezTo>
                <a:cubicBezTo>
                  <a:pt x="1411" y="20"/>
                  <a:pt x="1400" y="18"/>
                  <a:pt x="1400" y="18"/>
                </a:cubicBezTo>
                <a:cubicBezTo>
                  <a:pt x="1400" y="18"/>
                  <a:pt x="1399" y="22"/>
                  <a:pt x="1399" y="27"/>
                </a:cubicBezTo>
                <a:cubicBezTo>
                  <a:pt x="1395" y="23"/>
                  <a:pt x="1391" y="20"/>
                  <a:pt x="1387" y="18"/>
                </a:cubicBezTo>
                <a:cubicBezTo>
                  <a:pt x="1379" y="15"/>
                  <a:pt x="1371" y="14"/>
                  <a:pt x="1371" y="14"/>
                </a:cubicBezTo>
                <a:cubicBezTo>
                  <a:pt x="1371" y="14"/>
                  <a:pt x="1370" y="17"/>
                  <a:pt x="1370" y="21"/>
                </a:cubicBezTo>
                <a:cubicBezTo>
                  <a:pt x="1367" y="16"/>
                  <a:pt x="1364" y="12"/>
                  <a:pt x="1364" y="12"/>
                </a:cubicBezTo>
                <a:cubicBezTo>
                  <a:pt x="1364" y="12"/>
                  <a:pt x="1359" y="16"/>
                  <a:pt x="1354" y="22"/>
                </a:cubicBezTo>
                <a:cubicBezTo>
                  <a:pt x="1350" y="10"/>
                  <a:pt x="1339" y="0"/>
                  <a:pt x="1339" y="0"/>
                </a:cubicBezTo>
                <a:cubicBezTo>
                  <a:pt x="1339" y="0"/>
                  <a:pt x="1325" y="15"/>
                  <a:pt x="1324" y="28"/>
                </a:cubicBezTo>
                <a:cubicBezTo>
                  <a:pt x="1320" y="22"/>
                  <a:pt x="1316" y="18"/>
                  <a:pt x="1316" y="18"/>
                </a:cubicBezTo>
                <a:cubicBezTo>
                  <a:pt x="1316" y="18"/>
                  <a:pt x="1309" y="25"/>
                  <a:pt x="1305" y="33"/>
                </a:cubicBezTo>
                <a:cubicBezTo>
                  <a:pt x="1307" y="25"/>
                  <a:pt x="1307" y="18"/>
                  <a:pt x="1307" y="18"/>
                </a:cubicBezTo>
                <a:cubicBezTo>
                  <a:pt x="1307" y="18"/>
                  <a:pt x="1284" y="17"/>
                  <a:pt x="1271" y="27"/>
                </a:cubicBezTo>
                <a:cubicBezTo>
                  <a:pt x="1266" y="14"/>
                  <a:pt x="1257" y="4"/>
                  <a:pt x="1257" y="4"/>
                </a:cubicBezTo>
                <a:cubicBezTo>
                  <a:pt x="1257" y="4"/>
                  <a:pt x="1248" y="11"/>
                  <a:pt x="1242" y="21"/>
                </a:cubicBezTo>
                <a:cubicBezTo>
                  <a:pt x="1236" y="21"/>
                  <a:pt x="1223" y="24"/>
                  <a:pt x="1216" y="31"/>
                </a:cubicBezTo>
                <a:cubicBezTo>
                  <a:pt x="1214" y="20"/>
                  <a:pt x="1206" y="9"/>
                  <a:pt x="1206" y="9"/>
                </a:cubicBezTo>
                <a:cubicBezTo>
                  <a:pt x="1206" y="9"/>
                  <a:pt x="1195" y="16"/>
                  <a:pt x="1189" y="26"/>
                </a:cubicBezTo>
                <a:cubicBezTo>
                  <a:pt x="1180" y="20"/>
                  <a:pt x="1168" y="18"/>
                  <a:pt x="1168" y="18"/>
                </a:cubicBezTo>
                <a:cubicBezTo>
                  <a:pt x="1168" y="18"/>
                  <a:pt x="1168" y="22"/>
                  <a:pt x="1168" y="27"/>
                </a:cubicBezTo>
                <a:cubicBezTo>
                  <a:pt x="1164" y="23"/>
                  <a:pt x="1160" y="20"/>
                  <a:pt x="1155" y="18"/>
                </a:cubicBezTo>
                <a:cubicBezTo>
                  <a:pt x="1147" y="15"/>
                  <a:pt x="1140" y="14"/>
                  <a:pt x="1140" y="14"/>
                </a:cubicBezTo>
                <a:cubicBezTo>
                  <a:pt x="1140" y="14"/>
                  <a:pt x="1139" y="17"/>
                  <a:pt x="1139" y="21"/>
                </a:cubicBezTo>
                <a:cubicBezTo>
                  <a:pt x="1136" y="16"/>
                  <a:pt x="1133" y="12"/>
                  <a:pt x="1133" y="12"/>
                </a:cubicBezTo>
                <a:cubicBezTo>
                  <a:pt x="1133" y="12"/>
                  <a:pt x="1128" y="16"/>
                  <a:pt x="1123" y="22"/>
                </a:cubicBezTo>
                <a:cubicBezTo>
                  <a:pt x="1119" y="10"/>
                  <a:pt x="1108" y="0"/>
                  <a:pt x="1108" y="0"/>
                </a:cubicBezTo>
                <a:cubicBezTo>
                  <a:pt x="1108" y="0"/>
                  <a:pt x="1094" y="15"/>
                  <a:pt x="1093" y="28"/>
                </a:cubicBezTo>
                <a:cubicBezTo>
                  <a:pt x="1089" y="22"/>
                  <a:pt x="1085" y="18"/>
                  <a:pt x="1085" y="18"/>
                </a:cubicBezTo>
                <a:cubicBezTo>
                  <a:pt x="1085" y="18"/>
                  <a:pt x="1078" y="25"/>
                  <a:pt x="1074" y="33"/>
                </a:cubicBezTo>
                <a:cubicBezTo>
                  <a:pt x="1075" y="25"/>
                  <a:pt x="1076" y="18"/>
                  <a:pt x="1076" y="18"/>
                </a:cubicBezTo>
                <a:cubicBezTo>
                  <a:pt x="1076" y="18"/>
                  <a:pt x="1053" y="17"/>
                  <a:pt x="1040" y="27"/>
                </a:cubicBezTo>
                <a:cubicBezTo>
                  <a:pt x="1035" y="14"/>
                  <a:pt x="1026" y="4"/>
                  <a:pt x="1026" y="4"/>
                </a:cubicBezTo>
                <a:cubicBezTo>
                  <a:pt x="1026" y="4"/>
                  <a:pt x="1017" y="11"/>
                  <a:pt x="1011" y="21"/>
                </a:cubicBezTo>
                <a:cubicBezTo>
                  <a:pt x="1005" y="21"/>
                  <a:pt x="992" y="24"/>
                  <a:pt x="985" y="31"/>
                </a:cubicBezTo>
                <a:cubicBezTo>
                  <a:pt x="983" y="20"/>
                  <a:pt x="975" y="9"/>
                  <a:pt x="975" y="9"/>
                </a:cubicBezTo>
                <a:cubicBezTo>
                  <a:pt x="975" y="9"/>
                  <a:pt x="964" y="16"/>
                  <a:pt x="958" y="26"/>
                </a:cubicBezTo>
                <a:cubicBezTo>
                  <a:pt x="949" y="20"/>
                  <a:pt x="937" y="18"/>
                  <a:pt x="937" y="18"/>
                </a:cubicBezTo>
                <a:cubicBezTo>
                  <a:pt x="937" y="18"/>
                  <a:pt x="937" y="22"/>
                  <a:pt x="936" y="27"/>
                </a:cubicBezTo>
                <a:cubicBezTo>
                  <a:pt x="933" y="23"/>
                  <a:pt x="929" y="20"/>
                  <a:pt x="924" y="18"/>
                </a:cubicBezTo>
                <a:cubicBezTo>
                  <a:pt x="916" y="15"/>
                  <a:pt x="908" y="14"/>
                  <a:pt x="908" y="14"/>
                </a:cubicBezTo>
                <a:cubicBezTo>
                  <a:pt x="908" y="14"/>
                  <a:pt x="908" y="17"/>
                  <a:pt x="908" y="21"/>
                </a:cubicBezTo>
                <a:cubicBezTo>
                  <a:pt x="905" y="16"/>
                  <a:pt x="902" y="12"/>
                  <a:pt x="902" y="12"/>
                </a:cubicBezTo>
                <a:cubicBezTo>
                  <a:pt x="902" y="12"/>
                  <a:pt x="897" y="16"/>
                  <a:pt x="892" y="22"/>
                </a:cubicBezTo>
                <a:cubicBezTo>
                  <a:pt x="888" y="10"/>
                  <a:pt x="877" y="0"/>
                  <a:pt x="877" y="0"/>
                </a:cubicBezTo>
                <a:cubicBezTo>
                  <a:pt x="877" y="0"/>
                  <a:pt x="862" y="15"/>
                  <a:pt x="862" y="28"/>
                </a:cubicBezTo>
                <a:cubicBezTo>
                  <a:pt x="858" y="22"/>
                  <a:pt x="854" y="18"/>
                  <a:pt x="854" y="18"/>
                </a:cubicBezTo>
                <a:cubicBezTo>
                  <a:pt x="854" y="18"/>
                  <a:pt x="847" y="25"/>
                  <a:pt x="843" y="33"/>
                </a:cubicBezTo>
                <a:cubicBezTo>
                  <a:pt x="844" y="25"/>
                  <a:pt x="844" y="18"/>
                  <a:pt x="844" y="18"/>
                </a:cubicBezTo>
                <a:cubicBezTo>
                  <a:pt x="844" y="18"/>
                  <a:pt x="822" y="17"/>
                  <a:pt x="809" y="27"/>
                </a:cubicBezTo>
                <a:cubicBezTo>
                  <a:pt x="804" y="14"/>
                  <a:pt x="795" y="4"/>
                  <a:pt x="795" y="4"/>
                </a:cubicBezTo>
                <a:cubicBezTo>
                  <a:pt x="795" y="4"/>
                  <a:pt x="786" y="11"/>
                  <a:pt x="780" y="21"/>
                </a:cubicBezTo>
                <a:cubicBezTo>
                  <a:pt x="774" y="21"/>
                  <a:pt x="761" y="24"/>
                  <a:pt x="754" y="31"/>
                </a:cubicBezTo>
                <a:cubicBezTo>
                  <a:pt x="752" y="20"/>
                  <a:pt x="744" y="9"/>
                  <a:pt x="744" y="9"/>
                </a:cubicBezTo>
                <a:cubicBezTo>
                  <a:pt x="744" y="9"/>
                  <a:pt x="733" y="16"/>
                  <a:pt x="727" y="26"/>
                </a:cubicBezTo>
                <a:cubicBezTo>
                  <a:pt x="718" y="20"/>
                  <a:pt x="706" y="18"/>
                  <a:pt x="706" y="18"/>
                </a:cubicBezTo>
                <a:cubicBezTo>
                  <a:pt x="706" y="18"/>
                  <a:pt x="706" y="22"/>
                  <a:pt x="705" y="27"/>
                </a:cubicBezTo>
                <a:cubicBezTo>
                  <a:pt x="702" y="23"/>
                  <a:pt x="698" y="20"/>
                  <a:pt x="693" y="18"/>
                </a:cubicBezTo>
                <a:cubicBezTo>
                  <a:pt x="685" y="15"/>
                  <a:pt x="677" y="14"/>
                  <a:pt x="677" y="14"/>
                </a:cubicBezTo>
                <a:cubicBezTo>
                  <a:pt x="677" y="14"/>
                  <a:pt x="677" y="17"/>
                  <a:pt x="676" y="21"/>
                </a:cubicBezTo>
                <a:cubicBezTo>
                  <a:pt x="673" y="16"/>
                  <a:pt x="670" y="12"/>
                  <a:pt x="670" y="12"/>
                </a:cubicBezTo>
                <a:cubicBezTo>
                  <a:pt x="670" y="12"/>
                  <a:pt x="665" y="16"/>
                  <a:pt x="661" y="22"/>
                </a:cubicBezTo>
                <a:cubicBezTo>
                  <a:pt x="657" y="10"/>
                  <a:pt x="646" y="0"/>
                  <a:pt x="646" y="0"/>
                </a:cubicBezTo>
                <a:cubicBezTo>
                  <a:pt x="646" y="0"/>
                  <a:pt x="631" y="15"/>
                  <a:pt x="631" y="28"/>
                </a:cubicBezTo>
                <a:cubicBezTo>
                  <a:pt x="627" y="22"/>
                  <a:pt x="623" y="18"/>
                  <a:pt x="623" y="18"/>
                </a:cubicBezTo>
                <a:cubicBezTo>
                  <a:pt x="623" y="18"/>
                  <a:pt x="616" y="25"/>
                  <a:pt x="612" y="33"/>
                </a:cubicBezTo>
                <a:cubicBezTo>
                  <a:pt x="613" y="25"/>
                  <a:pt x="613" y="18"/>
                  <a:pt x="613" y="18"/>
                </a:cubicBezTo>
                <a:cubicBezTo>
                  <a:pt x="613" y="18"/>
                  <a:pt x="590" y="17"/>
                  <a:pt x="578" y="27"/>
                </a:cubicBezTo>
                <a:cubicBezTo>
                  <a:pt x="573" y="14"/>
                  <a:pt x="564" y="4"/>
                  <a:pt x="564" y="4"/>
                </a:cubicBezTo>
                <a:cubicBezTo>
                  <a:pt x="564" y="4"/>
                  <a:pt x="555" y="11"/>
                  <a:pt x="549" y="21"/>
                </a:cubicBezTo>
                <a:cubicBezTo>
                  <a:pt x="543" y="21"/>
                  <a:pt x="530" y="24"/>
                  <a:pt x="523" y="31"/>
                </a:cubicBezTo>
                <a:cubicBezTo>
                  <a:pt x="520" y="20"/>
                  <a:pt x="513" y="9"/>
                  <a:pt x="513" y="9"/>
                </a:cubicBezTo>
                <a:cubicBezTo>
                  <a:pt x="513" y="9"/>
                  <a:pt x="502" y="16"/>
                  <a:pt x="496" y="26"/>
                </a:cubicBezTo>
                <a:cubicBezTo>
                  <a:pt x="487" y="20"/>
                  <a:pt x="475" y="18"/>
                  <a:pt x="475" y="18"/>
                </a:cubicBezTo>
                <a:cubicBezTo>
                  <a:pt x="475" y="18"/>
                  <a:pt x="474" y="22"/>
                  <a:pt x="474" y="27"/>
                </a:cubicBezTo>
                <a:cubicBezTo>
                  <a:pt x="471" y="23"/>
                  <a:pt x="467" y="20"/>
                  <a:pt x="462" y="18"/>
                </a:cubicBezTo>
                <a:cubicBezTo>
                  <a:pt x="454" y="15"/>
                  <a:pt x="446" y="14"/>
                  <a:pt x="446" y="14"/>
                </a:cubicBezTo>
                <a:cubicBezTo>
                  <a:pt x="446" y="14"/>
                  <a:pt x="446" y="17"/>
                  <a:pt x="445" y="21"/>
                </a:cubicBezTo>
                <a:cubicBezTo>
                  <a:pt x="442" y="16"/>
                  <a:pt x="439" y="12"/>
                  <a:pt x="439" y="12"/>
                </a:cubicBezTo>
                <a:cubicBezTo>
                  <a:pt x="439" y="12"/>
                  <a:pt x="434" y="16"/>
                  <a:pt x="430" y="22"/>
                </a:cubicBezTo>
                <a:cubicBezTo>
                  <a:pt x="426" y="10"/>
                  <a:pt x="415" y="0"/>
                  <a:pt x="415" y="0"/>
                </a:cubicBezTo>
                <a:cubicBezTo>
                  <a:pt x="415" y="0"/>
                  <a:pt x="400" y="15"/>
                  <a:pt x="400" y="28"/>
                </a:cubicBezTo>
                <a:cubicBezTo>
                  <a:pt x="396" y="22"/>
                  <a:pt x="392" y="18"/>
                  <a:pt x="392" y="18"/>
                </a:cubicBezTo>
                <a:cubicBezTo>
                  <a:pt x="392" y="18"/>
                  <a:pt x="385" y="25"/>
                  <a:pt x="380" y="33"/>
                </a:cubicBezTo>
                <a:cubicBezTo>
                  <a:pt x="382" y="25"/>
                  <a:pt x="382" y="18"/>
                  <a:pt x="382" y="18"/>
                </a:cubicBezTo>
                <a:cubicBezTo>
                  <a:pt x="382" y="18"/>
                  <a:pt x="359" y="17"/>
                  <a:pt x="346" y="27"/>
                </a:cubicBezTo>
                <a:cubicBezTo>
                  <a:pt x="342" y="14"/>
                  <a:pt x="333" y="4"/>
                  <a:pt x="333" y="4"/>
                </a:cubicBezTo>
                <a:cubicBezTo>
                  <a:pt x="333" y="4"/>
                  <a:pt x="324" y="11"/>
                  <a:pt x="318" y="21"/>
                </a:cubicBezTo>
                <a:cubicBezTo>
                  <a:pt x="312" y="21"/>
                  <a:pt x="299" y="24"/>
                  <a:pt x="292" y="31"/>
                </a:cubicBezTo>
                <a:cubicBezTo>
                  <a:pt x="289" y="20"/>
                  <a:pt x="282" y="9"/>
                  <a:pt x="282" y="9"/>
                </a:cubicBezTo>
                <a:cubicBezTo>
                  <a:pt x="282" y="9"/>
                  <a:pt x="271" y="16"/>
                  <a:pt x="265" y="26"/>
                </a:cubicBezTo>
                <a:cubicBezTo>
                  <a:pt x="256" y="20"/>
                  <a:pt x="244" y="18"/>
                  <a:pt x="244" y="18"/>
                </a:cubicBezTo>
                <a:cubicBezTo>
                  <a:pt x="244" y="18"/>
                  <a:pt x="243" y="22"/>
                  <a:pt x="243" y="27"/>
                </a:cubicBezTo>
                <a:cubicBezTo>
                  <a:pt x="240" y="23"/>
                  <a:pt x="235" y="20"/>
                  <a:pt x="231" y="18"/>
                </a:cubicBezTo>
                <a:cubicBezTo>
                  <a:pt x="223" y="15"/>
                  <a:pt x="215" y="14"/>
                  <a:pt x="215" y="14"/>
                </a:cubicBezTo>
                <a:cubicBezTo>
                  <a:pt x="215" y="14"/>
                  <a:pt x="215" y="17"/>
                  <a:pt x="214" y="21"/>
                </a:cubicBezTo>
                <a:cubicBezTo>
                  <a:pt x="211" y="16"/>
                  <a:pt x="208" y="12"/>
                  <a:pt x="208" y="12"/>
                </a:cubicBezTo>
                <a:cubicBezTo>
                  <a:pt x="208" y="12"/>
                  <a:pt x="203" y="16"/>
                  <a:pt x="198" y="22"/>
                </a:cubicBezTo>
                <a:cubicBezTo>
                  <a:pt x="195" y="10"/>
                  <a:pt x="184" y="0"/>
                  <a:pt x="184" y="0"/>
                </a:cubicBezTo>
                <a:cubicBezTo>
                  <a:pt x="184" y="0"/>
                  <a:pt x="169" y="15"/>
                  <a:pt x="169" y="28"/>
                </a:cubicBezTo>
                <a:cubicBezTo>
                  <a:pt x="165" y="22"/>
                  <a:pt x="160" y="18"/>
                  <a:pt x="160" y="18"/>
                </a:cubicBezTo>
                <a:cubicBezTo>
                  <a:pt x="160" y="18"/>
                  <a:pt x="154" y="25"/>
                  <a:pt x="149" y="33"/>
                </a:cubicBezTo>
                <a:cubicBezTo>
                  <a:pt x="151" y="25"/>
                  <a:pt x="151" y="18"/>
                  <a:pt x="151" y="18"/>
                </a:cubicBezTo>
                <a:cubicBezTo>
                  <a:pt x="151" y="18"/>
                  <a:pt x="128" y="17"/>
                  <a:pt x="115" y="27"/>
                </a:cubicBezTo>
                <a:cubicBezTo>
                  <a:pt x="111" y="14"/>
                  <a:pt x="102" y="4"/>
                  <a:pt x="102" y="4"/>
                </a:cubicBezTo>
                <a:cubicBezTo>
                  <a:pt x="102" y="4"/>
                  <a:pt x="93" y="11"/>
                  <a:pt x="87" y="21"/>
                </a:cubicBezTo>
                <a:cubicBezTo>
                  <a:pt x="81" y="21"/>
                  <a:pt x="68" y="24"/>
                  <a:pt x="61" y="31"/>
                </a:cubicBezTo>
                <a:cubicBezTo>
                  <a:pt x="58" y="20"/>
                  <a:pt x="50" y="9"/>
                  <a:pt x="50" y="9"/>
                </a:cubicBezTo>
                <a:cubicBezTo>
                  <a:pt x="50" y="9"/>
                  <a:pt x="40" y="16"/>
                  <a:pt x="34" y="26"/>
                </a:cubicBezTo>
                <a:cubicBezTo>
                  <a:pt x="25" y="20"/>
                  <a:pt x="13" y="18"/>
                  <a:pt x="13" y="18"/>
                </a:cubicBezTo>
                <a:cubicBezTo>
                  <a:pt x="13" y="18"/>
                  <a:pt x="12" y="22"/>
                  <a:pt x="12" y="27"/>
                </a:cubicBezTo>
                <a:cubicBezTo>
                  <a:pt x="9" y="23"/>
                  <a:pt x="4" y="20"/>
                  <a:pt x="0" y="18"/>
                </a:cubicBezTo>
                <a:cubicBezTo>
                  <a:pt x="0" y="486"/>
                  <a:pt x="0" y="486"/>
                  <a:pt x="0" y="486"/>
                </a:cubicBezTo>
                <a:cubicBezTo>
                  <a:pt x="4160" y="486"/>
                  <a:pt x="4160" y="486"/>
                  <a:pt x="4160" y="486"/>
                </a:cubicBezTo>
                <a:cubicBezTo>
                  <a:pt x="4160" y="18"/>
                  <a:pt x="4160" y="18"/>
                  <a:pt x="4160" y="18"/>
                </a:cubicBezTo>
                <a:cubicBezTo>
                  <a:pt x="4152" y="15"/>
                  <a:pt x="4144" y="14"/>
                  <a:pt x="4144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" name="Google Shape;130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03" name="Google Shape;1303;p21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304" name="Google Shape;1304;p21"/>
          <p:cNvGrpSpPr/>
          <p:nvPr/>
        </p:nvGrpSpPr>
        <p:grpSpPr>
          <a:xfrm>
            <a:off x="0" y="4645925"/>
            <a:ext cx="9144174" cy="513194"/>
            <a:chOff x="0" y="4645925"/>
            <a:chExt cx="9144174" cy="513194"/>
          </a:xfrm>
        </p:grpSpPr>
        <p:grpSp>
          <p:nvGrpSpPr>
            <p:cNvPr id="1305" name="Google Shape;1305;p21"/>
            <p:cNvGrpSpPr/>
            <p:nvPr/>
          </p:nvGrpSpPr>
          <p:grpSpPr>
            <a:xfrm>
              <a:off x="0" y="4645925"/>
              <a:ext cx="3078300" cy="497334"/>
              <a:chOff x="49213" y="2009776"/>
              <a:chExt cx="3232150" cy="650875"/>
            </a:xfrm>
          </p:grpSpPr>
          <p:sp>
            <p:nvSpPr>
              <p:cNvPr id="1306" name="Google Shape;1306;p21"/>
              <p:cNvSpPr/>
              <p:nvPr/>
            </p:nvSpPr>
            <p:spPr>
              <a:xfrm>
                <a:off x="49213" y="2009776"/>
                <a:ext cx="3225800" cy="650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410" extrusionOk="0">
                    <a:moveTo>
                      <a:pt x="0" y="0"/>
                    </a:moveTo>
                    <a:lnTo>
                      <a:pt x="1983" y="355"/>
                    </a:lnTo>
                    <a:lnTo>
                      <a:pt x="2032" y="410"/>
                    </a:lnTo>
                    <a:lnTo>
                      <a:pt x="0" y="4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1"/>
              <p:cNvSpPr/>
              <p:nvPr/>
            </p:nvSpPr>
            <p:spPr>
              <a:xfrm>
                <a:off x="49213" y="2009776"/>
                <a:ext cx="2092325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6" extrusionOk="0">
                    <a:moveTo>
                      <a:pt x="490" y="123"/>
                    </a:moveTo>
                    <a:lnTo>
                      <a:pt x="1318" y="236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64" y="213"/>
                    </a:lnTo>
                    <a:lnTo>
                      <a:pt x="935" y="205"/>
                    </a:lnTo>
                    <a:lnTo>
                      <a:pt x="490" y="1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1"/>
              <p:cNvSpPr/>
              <p:nvPr/>
            </p:nvSpPr>
            <p:spPr>
              <a:xfrm>
                <a:off x="1392238" y="2352676"/>
                <a:ext cx="182563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" extrusionOk="0">
                    <a:moveTo>
                      <a:pt x="90" y="24"/>
                    </a:moveTo>
                    <a:lnTo>
                      <a:pt x="115" y="0"/>
                    </a:lnTo>
                    <a:lnTo>
                      <a:pt x="0" y="20"/>
                    </a:lnTo>
                    <a:lnTo>
                      <a:pt x="90" y="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1"/>
              <p:cNvSpPr/>
              <p:nvPr/>
            </p:nvSpPr>
            <p:spPr>
              <a:xfrm>
                <a:off x="49213" y="2043113"/>
                <a:ext cx="3232150" cy="61753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89" extrusionOk="0">
                    <a:moveTo>
                      <a:pt x="0" y="0"/>
                    </a:moveTo>
                    <a:lnTo>
                      <a:pt x="1195" y="299"/>
                    </a:lnTo>
                    <a:lnTo>
                      <a:pt x="1224" y="348"/>
                    </a:lnTo>
                    <a:lnTo>
                      <a:pt x="2036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1"/>
              <p:cNvSpPr/>
              <p:nvPr/>
            </p:nvSpPr>
            <p:spPr>
              <a:xfrm>
                <a:off x="873125" y="2536826"/>
                <a:ext cx="3683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" extrusionOk="0">
                    <a:moveTo>
                      <a:pt x="195" y="6"/>
                    </a:moveTo>
                    <a:lnTo>
                      <a:pt x="232" y="75"/>
                    </a:lnTo>
                    <a:lnTo>
                      <a:pt x="195" y="77"/>
                    </a:lnTo>
                    <a:lnTo>
                      <a:pt x="0" y="77"/>
                    </a:lnTo>
                    <a:lnTo>
                      <a:pt x="13" y="25"/>
                    </a:lnTo>
                    <a:lnTo>
                      <a:pt x="68" y="41"/>
                    </a:lnTo>
                    <a:lnTo>
                      <a:pt x="78" y="66"/>
                    </a:lnTo>
                    <a:lnTo>
                      <a:pt x="94" y="0"/>
                    </a:lnTo>
                    <a:lnTo>
                      <a:pt x="195" y="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1"/>
              <p:cNvSpPr/>
              <p:nvPr/>
            </p:nvSpPr>
            <p:spPr>
              <a:xfrm>
                <a:off x="1382713" y="2481263"/>
                <a:ext cx="609600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1" extrusionOk="0">
                    <a:moveTo>
                      <a:pt x="0" y="0"/>
                    </a:moveTo>
                    <a:lnTo>
                      <a:pt x="39" y="82"/>
                    </a:lnTo>
                    <a:lnTo>
                      <a:pt x="0" y="54"/>
                    </a:lnTo>
                    <a:lnTo>
                      <a:pt x="19" y="101"/>
                    </a:lnTo>
                    <a:lnTo>
                      <a:pt x="384" y="72"/>
                    </a:lnTo>
                    <a:lnTo>
                      <a:pt x="355" y="23"/>
                    </a:lnTo>
                    <a:lnTo>
                      <a:pt x="155" y="10"/>
                    </a:lnTo>
                    <a:lnTo>
                      <a:pt x="171" y="74"/>
                    </a:lnTo>
                    <a:lnTo>
                      <a:pt x="137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1"/>
              <p:cNvSpPr/>
              <p:nvPr/>
            </p:nvSpPr>
            <p:spPr>
              <a:xfrm>
                <a:off x="515938" y="2513013"/>
                <a:ext cx="300038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3" extrusionOk="0">
                    <a:moveTo>
                      <a:pt x="169" y="93"/>
                    </a:moveTo>
                    <a:lnTo>
                      <a:pt x="189" y="9"/>
                    </a:lnTo>
                    <a:lnTo>
                      <a:pt x="14" y="0"/>
                    </a:lnTo>
                    <a:lnTo>
                      <a:pt x="0" y="54"/>
                    </a:lnTo>
                    <a:lnTo>
                      <a:pt x="113" y="58"/>
                    </a:lnTo>
                    <a:lnTo>
                      <a:pt x="139" y="15"/>
                    </a:lnTo>
                    <a:lnTo>
                      <a:pt x="121" y="93"/>
                    </a:lnTo>
                    <a:lnTo>
                      <a:pt x="169" y="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1"/>
              <p:cNvSpPr/>
              <p:nvPr/>
            </p:nvSpPr>
            <p:spPr>
              <a:xfrm>
                <a:off x="1182688" y="2546351"/>
                <a:ext cx="20986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72" extrusionOk="0">
                    <a:moveTo>
                      <a:pt x="601" y="0"/>
                    </a:moveTo>
                    <a:lnTo>
                      <a:pt x="0" y="71"/>
                    </a:lnTo>
                    <a:lnTo>
                      <a:pt x="1322" y="72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1"/>
              <p:cNvSpPr/>
              <p:nvPr/>
            </p:nvSpPr>
            <p:spPr>
              <a:xfrm>
                <a:off x="49213" y="2043113"/>
                <a:ext cx="1897063" cy="503238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317" extrusionOk="0">
                    <a:moveTo>
                      <a:pt x="1195" y="299"/>
                    </a:moveTo>
                    <a:lnTo>
                      <a:pt x="0" y="0"/>
                    </a:lnTo>
                    <a:lnTo>
                      <a:pt x="0" y="281"/>
                    </a:lnTo>
                    <a:lnTo>
                      <a:pt x="714" y="317"/>
                    </a:lnTo>
                    <a:lnTo>
                      <a:pt x="394" y="247"/>
                    </a:lnTo>
                    <a:lnTo>
                      <a:pt x="1195" y="2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1"/>
              <p:cNvSpPr/>
              <p:nvPr/>
            </p:nvSpPr>
            <p:spPr>
              <a:xfrm>
                <a:off x="49213" y="2043113"/>
                <a:ext cx="1897063" cy="474663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299" extrusionOk="0">
                    <a:moveTo>
                      <a:pt x="1195" y="299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321" y="149"/>
                    </a:lnTo>
                    <a:lnTo>
                      <a:pt x="216" y="77"/>
                    </a:lnTo>
                    <a:lnTo>
                      <a:pt x="1195" y="2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1"/>
              <p:cNvSpPr/>
              <p:nvPr/>
            </p:nvSpPr>
            <p:spPr>
              <a:xfrm>
                <a:off x="49213" y="2384426"/>
                <a:ext cx="1897063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02" extrusionOk="0">
                    <a:moveTo>
                      <a:pt x="1195" y="84"/>
                    </a:moveTo>
                    <a:lnTo>
                      <a:pt x="261" y="0"/>
                    </a:lnTo>
                    <a:lnTo>
                      <a:pt x="483" y="73"/>
                    </a:lnTo>
                    <a:lnTo>
                      <a:pt x="0" y="66"/>
                    </a:lnTo>
                    <a:lnTo>
                      <a:pt x="714" y="102"/>
                    </a:lnTo>
                    <a:lnTo>
                      <a:pt x="394" y="32"/>
                    </a:lnTo>
                    <a:lnTo>
                      <a:pt x="1195" y="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7" name="Google Shape;1317;p21"/>
            <p:cNvGrpSpPr/>
            <p:nvPr/>
          </p:nvGrpSpPr>
          <p:grpSpPr>
            <a:xfrm>
              <a:off x="4889973" y="4661777"/>
              <a:ext cx="4254200" cy="497343"/>
              <a:chOff x="742950" y="2519363"/>
              <a:chExt cx="4883150" cy="800101"/>
            </a:xfrm>
          </p:grpSpPr>
          <p:sp>
            <p:nvSpPr>
              <p:cNvPr id="1318" name="Google Shape;1318;p21"/>
              <p:cNvSpPr/>
              <p:nvPr/>
            </p:nvSpPr>
            <p:spPr>
              <a:xfrm>
                <a:off x="742950" y="2792413"/>
                <a:ext cx="4883150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32" extrusionOk="0">
                    <a:moveTo>
                      <a:pt x="352" y="233"/>
                    </a:moveTo>
                    <a:lnTo>
                      <a:pt x="3076" y="0"/>
                    </a:lnTo>
                    <a:lnTo>
                      <a:pt x="3076" y="332"/>
                    </a:lnTo>
                    <a:lnTo>
                      <a:pt x="0" y="332"/>
                    </a:lnTo>
                    <a:lnTo>
                      <a:pt x="352" y="2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1"/>
              <p:cNvSpPr/>
              <p:nvPr/>
            </p:nvSpPr>
            <p:spPr>
              <a:xfrm>
                <a:off x="3371850" y="2792413"/>
                <a:ext cx="2254250" cy="32226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03" extrusionOk="0">
                    <a:moveTo>
                      <a:pt x="0" y="122"/>
                    </a:moveTo>
                    <a:lnTo>
                      <a:pt x="781" y="101"/>
                    </a:lnTo>
                    <a:lnTo>
                      <a:pt x="205" y="203"/>
                    </a:lnTo>
                    <a:lnTo>
                      <a:pt x="1420" y="185"/>
                    </a:lnTo>
                    <a:lnTo>
                      <a:pt x="142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1"/>
              <p:cNvSpPr/>
              <p:nvPr/>
            </p:nvSpPr>
            <p:spPr>
              <a:xfrm>
                <a:off x="742950" y="3086101"/>
                <a:ext cx="4883150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147" extrusionOk="0">
                    <a:moveTo>
                      <a:pt x="1734" y="93"/>
                    </a:moveTo>
                    <a:lnTo>
                      <a:pt x="0" y="147"/>
                    </a:lnTo>
                    <a:lnTo>
                      <a:pt x="3076" y="147"/>
                    </a:lnTo>
                    <a:lnTo>
                      <a:pt x="3076" y="0"/>
                    </a:lnTo>
                    <a:lnTo>
                      <a:pt x="1589" y="67"/>
                    </a:lnTo>
                    <a:lnTo>
                      <a:pt x="1734" y="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1"/>
              <p:cNvSpPr/>
              <p:nvPr/>
            </p:nvSpPr>
            <p:spPr>
              <a:xfrm>
                <a:off x="3371850" y="2706688"/>
                <a:ext cx="225425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76" extrusionOk="0">
                    <a:moveTo>
                      <a:pt x="0" y="176"/>
                    </a:moveTo>
                    <a:lnTo>
                      <a:pt x="44" y="158"/>
                    </a:lnTo>
                    <a:lnTo>
                      <a:pt x="1420" y="0"/>
                    </a:lnTo>
                    <a:lnTo>
                      <a:pt x="1420" y="54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1"/>
              <p:cNvSpPr/>
              <p:nvPr/>
            </p:nvSpPr>
            <p:spPr>
              <a:xfrm>
                <a:off x="3371850" y="2781301"/>
                <a:ext cx="1600200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29" extrusionOk="0">
                    <a:moveTo>
                      <a:pt x="44" y="111"/>
                    </a:moveTo>
                    <a:lnTo>
                      <a:pt x="1008" y="0"/>
                    </a:lnTo>
                    <a:lnTo>
                      <a:pt x="350" y="89"/>
                    </a:lnTo>
                    <a:lnTo>
                      <a:pt x="818" y="58"/>
                    </a:lnTo>
                    <a:lnTo>
                      <a:pt x="0" y="129"/>
                    </a:lnTo>
                    <a:lnTo>
                      <a:pt x="44" y="1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1"/>
              <p:cNvSpPr/>
              <p:nvPr/>
            </p:nvSpPr>
            <p:spPr>
              <a:xfrm>
                <a:off x="3441700" y="2519363"/>
                <a:ext cx="218440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6" extrusionOk="0">
                    <a:moveTo>
                      <a:pt x="0" y="276"/>
                    </a:moveTo>
                    <a:lnTo>
                      <a:pt x="1376" y="0"/>
                    </a:lnTo>
                    <a:lnTo>
                      <a:pt x="1376" y="118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1"/>
              <p:cNvSpPr/>
              <p:nvPr/>
            </p:nvSpPr>
            <p:spPr>
              <a:xfrm>
                <a:off x="3441700" y="2643188"/>
                <a:ext cx="157162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98" extrusionOk="0">
                    <a:moveTo>
                      <a:pt x="990" y="0"/>
                    </a:moveTo>
                    <a:lnTo>
                      <a:pt x="590" y="97"/>
                    </a:lnTo>
                    <a:lnTo>
                      <a:pt x="764" y="78"/>
                    </a:lnTo>
                    <a:lnTo>
                      <a:pt x="625" y="114"/>
                    </a:lnTo>
                    <a:lnTo>
                      <a:pt x="974" y="86"/>
                    </a:lnTo>
                    <a:lnTo>
                      <a:pt x="0" y="198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21"/>
          <p:cNvGrpSpPr/>
          <p:nvPr/>
        </p:nvGrpSpPr>
        <p:grpSpPr>
          <a:xfrm>
            <a:off x="7845240" y="4371078"/>
            <a:ext cx="883437" cy="775836"/>
            <a:chOff x="7410610" y="2637069"/>
            <a:chExt cx="1226485" cy="1077101"/>
          </a:xfrm>
        </p:grpSpPr>
        <p:grpSp>
          <p:nvGrpSpPr>
            <p:cNvPr id="1326" name="Google Shape;1326;p21"/>
            <p:cNvGrpSpPr/>
            <p:nvPr/>
          </p:nvGrpSpPr>
          <p:grpSpPr>
            <a:xfrm>
              <a:off x="8386635" y="3027970"/>
              <a:ext cx="250461" cy="686200"/>
              <a:chOff x="6178550" y="415926"/>
              <a:chExt cx="774700" cy="2122487"/>
            </a:xfrm>
          </p:grpSpPr>
          <p:sp>
            <p:nvSpPr>
              <p:cNvPr id="1327" name="Google Shape;1327;p21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1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1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1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1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1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1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1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1"/>
            <p:cNvGrpSpPr/>
            <p:nvPr/>
          </p:nvGrpSpPr>
          <p:grpSpPr>
            <a:xfrm>
              <a:off x="7898536" y="2637069"/>
              <a:ext cx="321036" cy="1076950"/>
              <a:chOff x="6178550" y="415926"/>
              <a:chExt cx="774700" cy="2122487"/>
            </a:xfrm>
          </p:grpSpPr>
          <p:sp>
            <p:nvSpPr>
              <p:cNvPr id="1336" name="Google Shape;1336;p21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1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1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1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1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1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1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1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4" name="Google Shape;1344;p21"/>
            <p:cNvGrpSpPr/>
            <p:nvPr/>
          </p:nvGrpSpPr>
          <p:grpSpPr>
            <a:xfrm>
              <a:off x="7410610" y="2834495"/>
              <a:ext cx="321036" cy="879559"/>
              <a:chOff x="6178550" y="415926"/>
              <a:chExt cx="774700" cy="2122487"/>
            </a:xfrm>
          </p:grpSpPr>
          <p:sp>
            <p:nvSpPr>
              <p:cNvPr id="1345" name="Google Shape;1345;p21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1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1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1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1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1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1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1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3" name="Google Shape;1353;p21"/>
          <p:cNvGrpSpPr/>
          <p:nvPr/>
        </p:nvGrpSpPr>
        <p:grpSpPr>
          <a:xfrm>
            <a:off x="-2666806" y="4521519"/>
            <a:ext cx="3976664" cy="621851"/>
            <a:chOff x="1040511" y="1999631"/>
            <a:chExt cx="5615964" cy="878196"/>
          </a:xfrm>
        </p:grpSpPr>
        <p:sp>
          <p:nvSpPr>
            <p:cNvPr id="1354" name="Google Shape;1354;p21"/>
            <p:cNvSpPr/>
            <p:nvPr/>
          </p:nvSpPr>
          <p:spPr>
            <a:xfrm>
              <a:off x="119061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120937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142217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144010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165127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167003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246886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248762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270042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271835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292952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294828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3298149" y="2045289"/>
              <a:ext cx="230700" cy="74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3462029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3422894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3382943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3343807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1040511" y="1999631"/>
              <a:ext cx="2303400" cy="83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1131828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1684619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279183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2238225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1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3" y="12"/>
                    <a:pt x="303" y="26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3" y="231"/>
                    <a:pt x="291" y="242"/>
                    <a:pt x="277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12" y="242"/>
                    <a:pt x="0" y="231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040511" y="1999631"/>
              <a:ext cx="23034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040511" y="2739941"/>
              <a:ext cx="2303400" cy="9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1040511" y="2637211"/>
              <a:ext cx="2303400" cy="1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534869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5367446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5580246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5598183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580935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5828105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357454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3593297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804466" y="2692652"/>
              <a:ext cx="185079" cy="184262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8" y="121"/>
                    <a:pt x="0" y="94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94"/>
                    <a:pt x="95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3824034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03520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053956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3482413" y="1999631"/>
              <a:ext cx="3174063" cy="831625"/>
            </a:xfrm>
            <a:custGeom>
              <a:avLst/>
              <a:gdLst/>
              <a:ahLst/>
              <a:cxnLst/>
              <a:rect l="l" t="t" r="r" b="b"/>
              <a:pathLst>
                <a:path w="2088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85" y="545"/>
                    <a:pt x="1985" y="545"/>
                    <a:pt x="1985" y="545"/>
                  </a:cubicBezTo>
                  <a:cubicBezTo>
                    <a:pt x="2042" y="545"/>
                    <a:pt x="2088" y="499"/>
                    <a:pt x="2088" y="442"/>
                  </a:cubicBezTo>
                  <a:cubicBezTo>
                    <a:pt x="2088" y="430"/>
                    <a:pt x="2086" y="418"/>
                    <a:pt x="2082" y="407"/>
                  </a:cubicBezTo>
                  <a:cubicBezTo>
                    <a:pt x="1986" y="143"/>
                    <a:pt x="1986" y="143"/>
                    <a:pt x="1986" y="143"/>
                  </a:cubicBezTo>
                  <a:cubicBezTo>
                    <a:pt x="1955" y="57"/>
                    <a:pt x="1873" y="0"/>
                    <a:pt x="17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3574544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412815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4979351" y="2183893"/>
              <a:ext cx="462290" cy="369340"/>
            </a:xfrm>
            <a:custGeom>
              <a:avLst/>
              <a:gdLst/>
              <a:ahLst/>
              <a:cxnLst/>
              <a:rect l="l" t="t" r="r" b="b"/>
              <a:pathLst>
                <a:path w="304" h="242" extrusionOk="0">
                  <a:moveTo>
                    <a:pt x="27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4" y="231"/>
                    <a:pt x="304" y="21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4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5532957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4680126" y="2183893"/>
              <a:ext cx="207908" cy="369340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11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25" y="242"/>
                    <a:pt x="137" y="231"/>
                    <a:pt x="137" y="21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12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3482413" y="1999631"/>
              <a:ext cx="2936804" cy="91316"/>
            </a:xfrm>
            <a:custGeom>
              <a:avLst/>
              <a:gdLst/>
              <a:ahLst/>
              <a:cxnLst/>
              <a:rect l="l" t="t" r="r" b="b"/>
              <a:pathLst>
                <a:path w="1932" h="60" extrusionOk="0">
                  <a:moveTo>
                    <a:pt x="17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32" y="60"/>
                    <a:pt x="1932" y="60"/>
                    <a:pt x="1932" y="60"/>
                  </a:cubicBezTo>
                  <a:cubicBezTo>
                    <a:pt x="1892" y="22"/>
                    <a:pt x="1839" y="0"/>
                    <a:pt x="178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6215385" y="2183893"/>
              <a:ext cx="407663" cy="369340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6" y="35"/>
                  </a:moveTo>
                  <a:cubicBezTo>
                    <a:pt x="75" y="225"/>
                    <a:pt x="75" y="225"/>
                    <a:pt x="75" y="225"/>
                  </a:cubicBezTo>
                  <a:cubicBezTo>
                    <a:pt x="79" y="235"/>
                    <a:pt x="89" y="242"/>
                    <a:pt x="100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5" y="14"/>
                    <a:pt x="182" y="7"/>
                    <a:pt x="1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8"/>
                    <a:pt x="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3482413" y="2739941"/>
              <a:ext cx="3160205" cy="91316"/>
            </a:xfrm>
            <a:custGeom>
              <a:avLst/>
              <a:gdLst/>
              <a:ahLst/>
              <a:cxnLst/>
              <a:rect l="l" t="t" r="r" b="b"/>
              <a:pathLst>
                <a:path w="2079" h="60" extrusionOk="0">
                  <a:moveTo>
                    <a:pt x="0" y="60"/>
                  </a:moveTo>
                  <a:cubicBezTo>
                    <a:pt x="1985" y="60"/>
                    <a:pt x="1985" y="60"/>
                    <a:pt x="1985" y="60"/>
                  </a:cubicBezTo>
                  <a:cubicBezTo>
                    <a:pt x="2027" y="60"/>
                    <a:pt x="2063" y="35"/>
                    <a:pt x="20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4625499" y="2090947"/>
              <a:ext cx="317977" cy="648994"/>
            </a:xfrm>
            <a:custGeom>
              <a:avLst/>
              <a:gdLst/>
              <a:ahLst/>
              <a:cxnLst/>
              <a:rect l="l" t="t" r="r" b="b"/>
              <a:pathLst>
                <a:path w="209" h="425" extrusionOk="0">
                  <a:moveTo>
                    <a:pt x="19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7"/>
                    <a:pt x="0" y="20"/>
                    <a:pt x="0" y="3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9"/>
                    <a:pt x="25" y="6"/>
                    <a:pt x="41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84" y="6"/>
                    <a:pt x="197" y="19"/>
                    <a:pt x="197" y="35"/>
                  </a:cubicBezTo>
                  <a:cubicBezTo>
                    <a:pt x="197" y="425"/>
                    <a:pt x="197" y="425"/>
                    <a:pt x="197" y="425"/>
                  </a:cubicBezTo>
                  <a:cubicBezTo>
                    <a:pt x="209" y="425"/>
                    <a:pt x="209" y="425"/>
                    <a:pt x="209" y="42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20"/>
                    <a:pt x="201" y="7"/>
                    <a:pt x="1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3482413" y="2637211"/>
              <a:ext cx="2626979" cy="102730"/>
            </a:xfrm>
            <a:custGeom>
              <a:avLst/>
              <a:gdLst/>
              <a:ahLst/>
              <a:cxnLst/>
              <a:rect l="l" t="t" r="r" b="b"/>
              <a:pathLst>
                <a:path w="1728" h="67" extrusionOk="0">
                  <a:moveTo>
                    <a:pt x="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30" y="12"/>
                    <a:pt x="1530" y="12"/>
                    <a:pt x="1530" y="12"/>
                  </a:cubicBezTo>
                  <a:cubicBezTo>
                    <a:pt x="1595" y="12"/>
                    <a:pt x="1656" y="31"/>
                    <a:pt x="1707" y="67"/>
                  </a:cubicBezTo>
                  <a:cubicBezTo>
                    <a:pt x="1728" y="67"/>
                    <a:pt x="1728" y="67"/>
                    <a:pt x="1728" y="67"/>
                  </a:cubicBezTo>
                  <a:cubicBezTo>
                    <a:pt x="1672" y="24"/>
                    <a:pt x="1603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1"/>
          <p:cNvGrpSpPr/>
          <p:nvPr/>
        </p:nvGrpSpPr>
        <p:grpSpPr>
          <a:xfrm>
            <a:off x="-290748" y="167955"/>
            <a:ext cx="9626875" cy="936180"/>
            <a:chOff x="-290748" y="167955"/>
            <a:chExt cx="9626875" cy="936180"/>
          </a:xfrm>
        </p:grpSpPr>
        <p:sp>
          <p:nvSpPr>
            <p:cNvPr id="1403" name="Google Shape;1403;p21"/>
            <p:cNvSpPr/>
            <p:nvPr/>
          </p:nvSpPr>
          <p:spPr>
            <a:xfrm>
              <a:off x="-290748" y="9231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1"/>
            <p:cNvSpPr/>
            <p:nvPr/>
          </p:nvSpPr>
          <p:spPr>
            <a:xfrm flipH="1">
              <a:off x="1183744" y="1679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1"/>
            <p:cNvSpPr/>
            <p:nvPr/>
          </p:nvSpPr>
          <p:spPr>
            <a:xfrm flipH="1">
              <a:off x="8625319" y="688343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09" name="Google Shape;1409;p22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410" name="Google Shape;1410;p22"/>
          <p:cNvSpPr/>
          <p:nvPr/>
        </p:nvSpPr>
        <p:spPr>
          <a:xfrm>
            <a:off x="-41375" y="5007173"/>
            <a:ext cx="9185374" cy="1073009"/>
          </a:xfrm>
          <a:custGeom>
            <a:avLst/>
            <a:gdLst/>
            <a:ahLst/>
            <a:cxnLst/>
            <a:rect l="l" t="t" r="r" b="b"/>
            <a:pathLst>
              <a:path w="4160" h="486" extrusionOk="0">
                <a:moveTo>
                  <a:pt x="4144" y="14"/>
                </a:moveTo>
                <a:cubicBezTo>
                  <a:pt x="4144" y="14"/>
                  <a:pt x="4143" y="17"/>
                  <a:pt x="4143" y="21"/>
                </a:cubicBezTo>
                <a:cubicBezTo>
                  <a:pt x="4140" y="16"/>
                  <a:pt x="4137" y="12"/>
                  <a:pt x="4137" y="12"/>
                </a:cubicBezTo>
                <a:cubicBezTo>
                  <a:pt x="4137" y="12"/>
                  <a:pt x="4132" y="16"/>
                  <a:pt x="4127" y="22"/>
                </a:cubicBezTo>
                <a:cubicBezTo>
                  <a:pt x="4124" y="10"/>
                  <a:pt x="4113" y="0"/>
                  <a:pt x="4113" y="0"/>
                </a:cubicBezTo>
                <a:cubicBezTo>
                  <a:pt x="4113" y="0"/>
                  <a:pt x="4098" y="15"/>
                  <a:pt x="4098" y="28"/>
                </a:cubicBezTo>
                <a:cubicBezTo>
                  <a:pt x="4094" y="22"/>
                  <a:pt x="4089" y="18"/>
                  <a:pt x="4089" y="18"/>
                </a:cubicBezTo>
                <a:cubicBezTo>
                  <a:pt x="4089" y="18"/>
                  <a:pt x="4083" y="25"/>
                  <a:pt x="4078" y="33"/>
                </a:cubicBezTo>
                <a:cubicBezTo>
                  <a:pt x="4080" y="25"/>
                  <a:pt x="4080" y="18"/>
                  <a:pt x="4080" y="18"/>
                </a:cubicBezTo>
                <a:cubicBezTo>
                  <a:pt x="4080" y="18"/>
                  <a:pt x="4057" y="17"/>
                  <a:pt x="4044" y="27"/>
                </a:cubicBezTo>
                <a:cubicBezTo>
                  <a:pt x="4040" y="14"/>
                  <a:pt x="4030" y="4"/>
                  <a:pt x="4030" y="4"/>
                </a:cubicBezTo>
                <a:cubicBezTo>
                  <a:pt x="4030" y="4"/>
                  <a:pt x="4022" y="11"/>
                  <a:pt x="4015" y="21"/>
                </a:cubicBezTo>
                <a:cubicBezTo>
                  <a:pt x="4010" y="21"/>
                  <a:pt x="3997" y="24"/>
                  <a:pt x="3989" y="31"/>
                </a:cubicBezTo>
                <a:cubicBezTo>
                  <a:pt x="3987" y="20"/>
                  <a:pt x="3979" y="9"/>
                  <a:pt x="3979" y="9"/>
                </a:cubicBezTo>
                <a:cubicBezTo>
                  <a:pt x="3979" y="9"/>
                  <a:pt x="3969" y="16"/>
                  <a:pt x="3963" y="26"/>
                </a:cubicBezTo>
                <a:cubicBezTo>
                  <a:pt x="3953" y="20"/>
                  <a:pt x="3942" y="18"/>
                  <a:pt x="3942" y="18"/>
                </a:cubicBezTo>
                <a:cubicBezTo>
                  <a:pt x="3942" y="18"/>
                  <a:pt x="3941" y="22"/>
                  <a:pt x="3941" y="27"/>
                </a:cubicBezTo>
                <a:cubicBezTo>
                  <a:pt x="3938" y="23"/>
                  <a:pt x="3933" y="20"/>
                  <a:pt x="3929" y="18"/>
                </a:cubicBezTo>
                <a:cubicBezTo>
                  <a:pt x="3921" y="15"/>
                  <a:pt x="3913" y="14"/>
                  <a:pt x="3913" y="14"/>
                </a:cubicBezTo>
                <a:cubicBezTo>
                  <a:pt x="3913" y="14"/>
                  <a:pt x="3912" y="17"/>
                  <a:pt x="3912" y="21"/>
                </a:cubicBezTo>
                <a:cubicBezTo>
                  <a:pt x="3909" y="16"/>
                  <a:pt x="3906" y="12"/>
                  <a:pt x="3906" y="12"/>
                </a:cubicBezTo>
                <a:cubicBezTo>
                  <a:pt x="3906" y="12"/>
                  <a:pt x="3901" y="16"/>
                  <a:pt x="3896" y="22"/>
                </a:cubicBezTo>
                <a:cubicBezTo>
                  <a:pt x="3892" y="10"/>
                  <a:pt x="3882" y="0"/>
                  <a:pt x="3882" y="0"/>
                </a:cubicBezTo>
                <a:cubicBezTo>
                  <a:pt x="3882" y="0"/>
                  <a:pt x="3867" y="15"/>
                  <a:pt x="3866" y="28"/>
                </a:cubicBezTo>
                <a:cubicBezTo>
                  <a:pt x="3862" y="22"/>
                  <a:pt x="3858" y="18"/>
                  <a:pt x="3858" y="18"/>
                </a:cubicBezTo>
                <a:cubicBezTo>
                  <a:pt x="3858" y="18"/>
                  <a:pt x="3852" y="25"/>
                  <a:pt x="3847" y="33"/>
                </a:cubicBezTo>
                <a:cubicBezTo>
                  <a:pt x="3849" y="25"/>
                  <a:pt x="3849" y="18"/>
                  <a:pt x="3849" y="18"/>
                </a:cubicBezTo>
                <a:cubicBezTo>
                  <a:pt x="3849" y="18"/>
                  <a:pt x="3826" y="17"/>
                  <a:pt x="3813" y="27"/>
                </a:cubicBezTo>
                <a:cubicBezTo>
                  <a:pt x="3809" y="14"/>
                  <a:pt x="3799" y="4"/>
                  <a:pt x="3799" y="4"/>
                </a:cubicBezTo>
                <a:cubicBezTo>
                  <a:pt x="3799" y="4"/>
                  <a:pt x="3791" y="11"/>
                  <a:pt x="3784" y="21"/>
                </a:cubicBezTo>
                <a:cubicBezTo>
                  <a:pt x="3779" y="21"/>
                  <a:pt x="3766" y="24"/>
                  <a:pt x="3758" y="31"/>
                </a:cubicBezTo>
                <a:cubicBezTo>
                  <a:pt x="3756" y="20"/>
                  <a:pt x="3748" y="9"/>
                  <a:pt x="3748" y="9"/>
                </a:cubicBezTo>
                <a:cubicBezTo>
                  <a:pt x="3748" y="9"/>
                  <a:pt x="3738" y="16"/>
                  <a:pt x="3732" y="26"/>
                </a:cubicBezTo>
                <a:cubicBezTo>
                  <a:pt x="3722" y="20"/>
                  <a:pt x="3711" y="18"/>
                  <a:pt x="3711" y="18"/>
                </a:cubicBezTo>
                <a:cubicBezTo>
                  <a:pt x="3711" y="18"/>
                  <a:pt x="3710" y="22"/>
                  <a:pt x="3710" y="27"/>
                </a:cubicBezTo>
                <a:cubicBezTo>
                  <a:pt x="3707" y="23"/>
                  <a:pt x="3702" y="20"/>
                  <a:pt x="3698" y="18"/>
                </a:cubicBezTo>
                <a:cubicBezTo>
                  <a:pt x="3690" y="15"/>
                  <a:pt x="3682" y="14"/>
                  <a:pt x="3682" y="14"/>
                </a:cubicBezTo>
                <a:cubicBezTo>
                  <a:pt x="3682" y="14"/>
                  <a:pt x="3681" y="17"/>
                  <a:pt x="3681" y="21"/>
                </a:cubicBezTo>
                <a:cubicBezTo>
                  <a:pt x="3678" y="16"/>
                  <a:pt x="3675" y="12"/>
                  <a:pt x="3675" y="12"/>
                </a:cubicBezTo>
                <a:cubicBezTo>
                  <a:pt x="3675" y="12"/>
                  <a:pt x="3670" y="16"/>
                  <a:pt x="3665" y="22"/>
                </a:cubicBezTo>
                <a:cubicBezTo>
                  <a:pt x="3661" y="10"/>
                  <a:pt x="3651" y="0"/>
                  <a:pt x="3651" y="0"/>
                </a:cubicBezTo>
                <a:cubicBezTo>
                  <a:pt x="3651" y="0"/>
                  <a:pt x="3636" y="15"/>
                  <a:pt x="3635" y="28"/>
                </a:cubicBezTo>
                <a:cubicBezTo>
                  <a:pt x="3631" y="22"/>
                  <a:pt x="3627" y="18"/>
                  <a:pt x="3627" y="18"/>
                </a:cubicBezTo>
                <a:cubicBezTo>
                  <a:pt x="3627" y="18"/>
                  <a:pt x="3621" y="25"/>
                  <a:pt x="3616" y="33"/>
                </a:cubicBezTo>
                <a:cubicBezTo>
                  <a:pt x="3618" y="25"/>
                  <a:pt x="3618" y="18"/>
                  <a:pt x="3618" y="18"/>
                </a:cubicBezTo>
                <a:cubicBezTo>
                  <a:pt x="3618" y="18"/>
                  <a:pt x="3595" y="17"/>
                  <a:pt x="3582" y="27"/>
                </a:cubicBezTo>
                <a:cubicBezTo>
                  <a:pt x="3578" y="14"/>
                  <a:pt x="3568" y="4"/>
                  <a:pt x="3568" y="4"/>
                </a:cubicBezTo>
                <a:cubicBezTo>
                  <a:pt x="3568" y="4"/>
                  <a:pt x="3560" y="11"/>
                  <a:pt x="3553" y="21"/>
                </a:cubicBezTo>
                <a:cubicBezTo>
                  <a:pt x="3547" y="21"/>
                  <a:pt x="3535" y="24"/>
                  <a:pt x="3527" y="31"/>
                </a:cubicBezTo>
                <a:cubicBezTo>
                  <a:pt x="3525" y="20"/>
                  <a:pt x="3517" y="9"/>
                  <a:pt x="3517" y="9"/>
                </a:cubicBezTo>
                <a:cubicBezTo>
                  <a:pt x="3517" y="9"/>
                  <a:pt x="3507" y="16"/>
                  <a:pt x="3501" y="26"/>
                </a:cubicBezTo>
                <a:cubicBezTo>
                  <a:pt x="3491" y="20"/>
                  <a:pt x="3480" y="18"/>
                  <a:pt x="3480" y="18"/>
                </a:cubicBezTo>
                <a:cubicBezTo>
                  <a:pt x="3480" y="18"/>
                  <a:pt x="3479" y="22"/>
                  <a:pt x="3479" y="27"/>
                </a:cubicBezTo>
                <a:cubicBezTo>
                  <a:pt x="3475" y="23"/>
                  <a:pt x="3471" y="20"/>
                  <a:pt x="3467" y="18"/>
                </a:cubicBezTo>
                <a:cubicBezTo>
                  <a:pt x="3459" y="15"/>
                  <a:pt x="3451" y="14"/>
                  <a:pt x="3451" y="14"/>
                </a:cubicBezTo>
                <a:cubicBezTo>
                  <a:pt x="3451" y="14"/>
                  <a:pt x="3450" y="17"/>
                  <a:pt x="3450" y="21"/>
                </a:cubicBezTo>
                <a:cubicBezTo>
                  <a:pt x="3447" y="16"/>
                  <a:pt x="3444" y="12"/>
                  <a:pt x="3444" y="12"/>
                </a:cubicBezTo>
                <a:cubicBezTo>
                  <a:pt x="3444" y="12"/>
                  <a:pt x="3439" y="16"/>
                  <a:pt x="3434" y="22"/>
                </a:cubicBezTo>
                <a:cubicBezTo>
                  <a:pt x="3430" y="10"/>
                  <a:pt x="3419" y="0"/>
                  <a:pt x="3419" y="0"/>
                </a:cubicBezTo>
                <a:cubicBezTo>
                  <a:pt x="3419" y="0"/>
                  <a:pt x="3405" y="15"/>
                  <a:pt x="3404" y="28"/>
                </a:cubicBezTo>
                <a:cubicBezTo>
                  <a:pt x="3400" y="22"/>
                  <a:pt x="3396" y="18"/>
                  <a:pt x="3396" y="18"/>
                </a:cubicBezTo>
                <a:cubicBezTo>
                  <a:pt x="3396" y="18"/>
                  <a:pt x="3389" y="25"/>
                  <a:pt x="3385" y="33"/>
                </a:cubicBezTo>
                <a:cubicBezTo>
                  <a:pt x="3387" y="25"/>
                  <a:pt x="3387" y="18"/>
                  <a:pt x="3387" y="18"/>
                </a:cubicBezTo>
                <a:cubicBezTo>
                  <a:pt x="3387" y="18"/>
                  <a:pt x="3364" y="17"/>
                  <a:pt x="3351" y="27"/>
                </a:cubicBezTo>
                <a:cubicBezTo>
                  <a:pt x="3346" y="14"/>
                  <a:pt x="3337" y="4"/>
                  <a:pt x="3337" y="4"/>
                </a:cubicBezTo>
                <a:cubicBezTo>
                  <a:pt x="3337" y="4"/>
                  <a:pt x="3328" y="11"/>
                  <a:pt x="3322" y="21"/>
                </a:cubicBezTo>
                <a:cubicBezTo>
                  <a:pt x="3316" y="21"/>
                  <a:pt x="3303" y="24"/>
                  <a:pt x="3296" y="31"/>
                </a:cubicBezTo>
                <a:cubicBezTo>
                  <a:pt x="3294" y="20"/>
                  <a:pt x="3286" y="9"/>
                  <a:pt x="3286" y="9"/>
                </a:cubicBezTo>
                <a:cubicBezTo>
                  <a:pt x="3286" y="9"/>
                  <a:pt x="3275" y="16"/>
                  <a:pt x="3269" y="26"/>
                </a:cubicBezTo>
                <a:cubicBezTo>
                  <a:pt x="3260" y="20"/>
                  <a:pt x="3248" y="18"/>
                  <a:pt x="3248" y="18"/>
                </a:cubicBezTo>
                <a:cubicBezTo>
                  <a:pt x="3248" y="18"/>
                  <a:pt x="3248" y="22"/>
                  <a:pt x="3248" y="27"/>
                </a:cubicBezTo>
                <a:cubicBezTo>
                  <a:pt x="3244" y="23"/>
                  <a:pt x="3240" y="20"/>
                  <a:pt x="3235" y="18"/>
                </a:cubicBezTo>
                <a:cubicBezTo>
                  <a:pt x="3227" y="15"/>
                  <a:pt x="3220" y="14"/>
                  <a:pt x="3220" y="14"/>
                </a:cubicBezTo>
                <a:cubicBezTo>
                  <a:pt x="3220" y="14"/>
                  <a:pt x="3219" y="17"/>
                  <a:pt x="3219" y="21"/>
                </a:cubicBezTo>
                <a:cubicBezTo>
                  <a:pt x="3216" y="16"/>
                  <a:pt x="3213" y="12"/>
                  <a:pt x="3213" y="12"/>
                </a:cubicBezTo>
                <a:cubicBezTo>
                  <a:pt x="3213" y="12"/>
                  <a:pt x="3208" y="16"/>
                  <a:pt x="3203" y="22"/>
                </a:cubicBezTo>
                <a:cubicBezTo>
                  <a:pt x="3199" y="10"/>
                  <a:pt x="3188" y="0"/>
                  <a:pt x="3188" y="0"/>
                </a:cubicBezTo>
                <a:cubicBezTo>
                  <a:pt x="3188" y="0"/>
                  <a:pt x="3174" y="15"/>
                  <a:pt x="3173" y="28"/>
                </a:cubicBezTo>
                <a:cubicBezTo>
                  <a:pt x="3169" y="22"/>
                  <a:pt x="3165" y="18"/>
                  <a:pt x="3165" y="18"/>
                </a:cubicBezTo>
                <a:cubicBezTo>
                  <a:pt x="3165" y="18"/>
                  <a:pt x="3158" y="25"/>
                  <a:pt x="3154" y="33"/>
                </a:cubicBezTo>
                <a:cubicBezTo>
                  <a:pt x="3155" y="25"/>
                  <a:pt x="3156" y="18"/>
                  <a:pt x="3156" y="18"/>
                </a:cubicBezTo>
                <a:cubicBezTo>
                  <a:pt x="3156" y="18"/>
                  <a:pt x="3133" y="17"/>
                  <a:pt x="3120" y="27"/>
                </a:cubicBezTo>
                <a:cubicBezTo>
                  <a:pt x="3115" y="14"/>
                  <a:pt x="3106" y="4"/>
                  <a:pt x="3106" y="4"/>
                </a:cubicBezTo>
                <a:cubicBezTo>
                  <a:pt x="3106" y="4"/>
                  <a:pt x="3097" y="11"/>
                  <a:pt x="3091" y="21"/>
                </a:cubicBezTo>
                <a:cubicBezTo>
                  <a:pt x="3085" y="21"/>
                  <a:pt x="3072" y="24"/>
                  <a:pt x="3065" y="31"/>
                </a:cubicBezTo>
                <a:cubicBezTo>
                  <a:pt x="3063" y="20"/>
                  <a:pt x="3055" y="9"/>
                  <a:pt x="3055" y="9"/>
                </a:cubicBezTo>
                <a:cubicBezTo>
                  <a:pt x="3055" y="9"/>
                  <a:pt x="3044" y="16"/>
                  <a:pt x="3038" y="26"/>
                </a:cubicBezTo>
                <a:cubicBezTo>
                  <a:pt x="3029" y="20"/>
                  <a:pt x="3017" y="18"/>
                  <a:pt x="3017" y="18"/>
                </a:cubicBezTo>
                <a:cubicBezTo>
                  <a:pt x="3017" y="18"/>
                  <a:pt x="3017" y="22"/>
                  <a:pt x="3016" y="27"/>
                </a:cubicBezTo>
                <a:cubicBezTo>
                  <a:pt x="3013" y="23"/>
                  <a:pt x="3009" y="20"/>
                  <a:pt x="3004" y="18"/>
                </a:cubicBezTo>
                <a:cubicBezTo>
                  <a:pt x="2996" y="15"/>
                  <a:pt x="2988" y="14"/>
                  <a:pt x="2988" y="14"/>
                </a:cubicBezTo>
                <a:cubicBezTo>
                  <a:pt x="2988" y="14"/>
                  <a:pt x="2988" y="17"/>
                  <a:pt x="2988" y="21"/>
                </a:cubicBezTo>
                <a:cubicBezTo>
                  <a:pt x="2985" y="16"/>
                  <a:pt x="2982" y="12"/>
                  <a:pt x="2982" y="12"/>
                </a:cubicBezTo>
                <a:cubicBezTo>
                  <a:pt x="2982" y="12"/>
                  <a:pt x="2977" y="16"/>
                  <a:pt x="2972" y="22"/>
                </a:cubicBezTo>
                <a:cubicBezTo>
                  <a:pt x="2968" y="10"/>
                  <a:pt x="2957" y="0"/>
                  <a:pt x="2957" y="0"/>
                </a:cubicBezTo>
                <a:cubicBezTo>
                  <a:pt x="2957" y="0"/>
                  <a:pt x="2942" y="15"/>
                  <a:pt x="2942" y="28"/>
                </a:cubicBezTo>
                <a:cubicBezTo>
                  <a:pt x="2938" y="22"/>
                  <a:pt x="2934" y="18"/>
                  <a:pt x="2934" y="18"/>
                </a:cubicBezTo>
                <a:cubicBezTo>
                  <a:pt x="2934" y="18"/>
                  <a:pt x="2927" y="25"/>
                  <a:pt x="2923" y="33"/>
                </a:cubicBezTo>
                <a:cubicBezTo>
                  <a:pt x="2924" y="25"/>
                  <a:pt x="2924" y="18"/>
                  <a:pt x="2924" y="18"/>
                </a:cubicBezTo>
                <a:cubicBezTo>
                  <a:pt x="2924" y="18"/>
                  <a:pt x="2902" y="17"/>
                  <a:pt x="2889" y="27"/>
                </a:cubicBezTo>
                <a:cubicBezTo>
                  <a:pt x="2884" y="14"/>
                  <a:pt x="2875" y="4"/>
                  <a:pt x="2875" y="4"/>
                </a:cubicBezTo>
                <a:cubicBezTo>
                  <a:pt x="2875" y="4"/>
                  <a:pt x="2866" y="11"/>
                  <a:pt x="2860" y="21"/>
                </a:cubicBezTo>
                <a:cubicBezTo>
                  <a:pt x="2854" y="21"/>
                  <a:pt x="2841" y="24"/>
                  <a:pt x="2834" y="31"/>
                </a:cubicBezTo>
                <a:cubicBezTo>
                  <a:pt x="2832" y="20"/>
                  <a:pt x="2824" y="9"/>
                  <a:pt x="2824" y="9"/>
                </a:cubicBezTo>
                <a:cubicBezTo>
                  <a:pt x="2824" y="9"/>
                  <a:pt x="2813" y="16"/>
                  <a:pt x="2807" y="26"/>
                </a:cubicBezTo>
                <a:cubicBezTo>
                  <a:pt x="2798" y="20"/>
                  <a:pt x="2786" y="18"/>
                  <a:pt x="2786" y="18"/>
                </a:cubicBezTo>
                <a:cubicBezTo>
                  <a:pt x="2786" y="18"/>
                  <a:pt x="2786" y="22"/>
                  <a:pt x="2785" y="27"/>
                </a:cubicBezTo>
                <a:cubicBezTo>
                  <a:pt x="2782" y="23"/>
                  <a:pt x="2778" y="20"/>
                  <a:pt x="2773" y="18"/>
                </a:cubicBezTo>
                <a:cubicBezTo>
                  <a:pt x="2765" y="15"/>
                  <a:pt x="2757" y="14"/>
                  <a:pt x="2757" y="14"/>
                </a:cubicBezTo>
                <a:cubicBezTo>
                  <a:pt x="2757" y="14"/>
                  <a:pt x="2757" y="17"/>
                  <a:pt x="2756" y="21"/>
                </a:cubicBezTo>
                <a:cubicBezTo>
                  <a:pt x="2753" y="16"/>
                  <a:pt x="2750" y="12"/>
                  <a:pt x="2750" y="12"/>
                </a:cubicBezTo>
                <a:cubicBezTo>
                  <a:pt x="2750" y="12"/>
                  <a:pt x="2745" y="16"/>
                  <a:pt x="2741" y="22"/>
                </a:cubicBezTo>
                <a:cubicBezTo>
                  <a:pt x="2737" y="10"/>
                  <a:pt x="2726" y="0"/>
                  <a:pt x="2726" y="0"/>
                </a:cubicBezTo>
                <a:cubicBezTo>
                  <a:pt x="2726" y="0"/>
                  <a:pt x="2711" y="15"/>
                  <a:pt x="2711" y="28"/>
                </a:cubicBezTo>
                <a:cubicBezTo>
                  <a:pt x="2707" y="22"/>
                  <a:pt x="2703" y="18"/>
                  <a:pt x="2703" y="18"/>
                </a:cubicBezTo>
                <a:cubicBezTo>
                  <a:pt x="2703" y="18"/>
                  <a:pt x="2696" y="25"/>
                  <a:pt x="2692" y="33"/>
                </a:cubicBezTo>
                <a:cubicBezTo>
                  <a:pt x="2693" y="25"/>
                  <a:pt x="2693" y="18"/>
                  <a:pt x="2693" y="18"/>
                </a:cubicBezTo>
                <a:cubicBezTo>
                  <a:pt x="2693" y="18"/>
                  <a:pt x="2670" y="17"/>
                  <a:pt x="2658" y="27"/>
                </a:cubicBezTo>
                <a:cubicBezTo>
                  <a:pt x="2653" y="14"/>
                  <a:pt x="2644" y="4"/>
                  <a:pt x="2644" y="4"/>
                </a:cubicBezTo>
                <a:cubicBezTo>
                  <a:pt x="2644" y="4"/>
                  <a:pt x="2635" y="11"/>
                  <a:pt x="2629" y="21"/>
                </a:cubicBezTo>
                <a:cubicBezTo>
                  <a:pt x="2623" y="21"/>
                  <a:pt x="2610" y="24"/>
                  <a:pt x="2603" y="31"/>
                </a:cubicBezTo>
                <a:cubicBezTo>
                  <a:pt x="2600" y="20"/>
                  <a:pt x="2593" y="9"/>
                  <a:pt x="2593" y="9"/>
                </a:cubicBezTo>
                <a:cubicBezTo>
                  <a:pt x="2593" y="9"/>
                  <a:pt x="2582" y="16"/>
                  <a:pt x="2576" y="26"/>
                </a:cubicBezTo>
                <a:cubicBezTo>
                  <a:pt x="2567" y="20"/>
                  <a:pt x="2555" y="18"/>
                  <a:pt x="2555" y="18"/>
                </a:cubicBezTo>
                <a:cubicBezTo>
                  <a:pt x="2555" y="18"/>
                  <a:pt x="2554" y="22"/>
                  <a:pt x="2554" y="27"/>
                </a:cubicBezTo>
                <a:cubicBezTo>
                  <a:pt x="2551" y="23"/>
                  <a:pt x="2547" y="20"/>
                  <a:pt x="2542" y="18"/>
                </a:cubicBezTo>
                <a:cubicBezTo>
                  <a:pt x="2534" y="15"/>
                  <a:pt x="2526" y="14"/>
                  <a:pt x="2526" y="14"/>
                </a:cubicBezTo>
                <a:cubicBezTo>
                  <a:pt x="2526" y="14"/>
                  <a:pt x="2526" y="17"/>
                  <a:pt x="2525" y="21"/>
                </a:cubicBezTo>
                <a:cubicBezTo>
                  <a:pt x="2522" y="16"/>
                  <a:pt x="2519" y="12"/>
                  <a:pt x="2519" y="12"/>
                </a:cubicBezTo>
                <a:cubicBezTo>
                  <a:pt x="2519" y="12"/>
                  <a:pt x="2514" y="16"/>
                  <a:pt x="2510" y="22"/>
                </a:cubicBezTo>
                <a:cubicBezTo>
                  <a:pt x="2506" y="10"/>
                  <a:pt x="2495" y="0"/>
                  <a:pt x="2495" y="0"/>
                </a:cubicBezTo>
                <a:cubicBezTo>
                  <a:pt x="2495" y="0"/>
                  <a:pt x="2480" y="15"/>
                  <a:pt x="2480" y="28"/>
                </a:cubicBezTo>
                <a:cubicBezTo>
                  <a:pt x="2476" y="22"/>
                  <a:pt x="2472" y="18"/>
                  <a:pt x="2472" y="18"/>
                </a:cubicBezTo>
                <a:cubicBezTo>
                  <a:pt x="2472" y="18"/>
                  <a:pt x="2465" y="25"/>
                  <a:pt x="2460" y="33"/>
                </a:cubicBezTo>
                <a:cubicBezTo>
                  <a:pt x="2462" y="25"/>
                  <a:pt x="2462" y="18"/>
                  <a:pt x="2462" y="18"/>
                </a:cubicBezTo>
                <a:cubicBezTo>
                  <a:pt x="2462" y="18"/>
                  <a:pt x="2439" y="17"/>
                  <a:pt x="2426" y="27"/>
                </a:cubicBezTo>
                <a:cubicBezTo>
                  <a:pt x="2422" y="14"/>
                  <a:pt x="2413" y="4"/>
                  <a:pt x="2413" y="4"/>
                </a:cubicBezTo>
                <a:cubicBezTo>
                  <a:pt x="2413" y="4"/>
                  <a:pt x="2404" y="11"/>
                  <a:pt x="2398" y="21"/>
                </a:cubicBezTo>
                <a:cubicBezTo>
                  <a:pt x="2392" y="21"/>
                  <a:pt x="2379" y="24"/>
                  <a:pt x="2372" y="31"/>
                </a:cubicBezTo>
                <a:cubicBezTo>
                  <a:pt x="2369" y="20"/>
                  <a:pt x="2362" y="9"/>
                  <a:pt x="2362" y="9"/>
                </a:cubicBezTo>
                <a:cubicBezTo>
                  <a:pt x="2362" y="9"/>
                  <a:pt x="2351" y="16"/>
                  <a:pt x="2345" y="26"/>
                </a:cubicBezTo>
                <a:cubicBezTo>
                  <a:pt x="2336" y="20"/>
                  <a:pt x="2324" y="18"/>
                  <a:pt x="2324" y="18"/>
                </a:cubicBezTo>
                <a:cubicBezTo>
                  <a:pt x="2324" y="18"/>
                  <a:pt x="2323" y="22"/>
                  <a:pt x="2323" y="27"/>
                </a:cubicBezTo>
                <a:cubicBezTo>
                  <a:pt x="2320" y="23"/>
                  <a:pt x="2315" y="20"/>
                  <a:pt x="2311" y="18"/>
                </a:cubicBezTo>
                <a:cubicBezTo>
                  <a:pt x="2303" y="15"/>
                  <a:pt x="2295" y="14"/>
                  <a:pt x="2295" y="14"/>
                </a:cubicBezTo>
                <a:cubicBezTo>
                  <a:pt x="2295" y="14"/>
                  <a:pt x="2295" y="17"/>
                  <a:pt x="2294" y="21"/>
                </a:cubicBezTo>
                <a:cubicBezTo>
                  <a:pt x="2291" y="16"/>
                  <a:pt x="2288" y="12"/>
                  <a:pt x="2288" y="12"/>
                </a:cubicBezTo>
                <a:cubicBezTo>
                  <a:pt x="2288" y="12"/>
                  <a:pt x="2283" y="16"/>
                  <a:pt x="2278" y="22"/>
                </a:cubicBezTo>
                <a:cubicBezTo>
                  <a:pt x="2275" y="10"/>
                  <a:pt x="2264" y="0"/>
                  <a:pt x="2264" y="0"/>
                </a:cubicBezTo>
                <a:cubicBezTo>
                  <a:pt x="2264" y="0"/>
                  <a:pt x="2249" y="15"/>
                  <a:pt x="2249" y="28"/>
                </a:cubicBezTo>
                <a:cubicBezTo>
                  <a:pt x="2245" y="22"/>
                  <a:pt x="2240" y="18"/>
                  <a:pt x="2240" y="18"/>
                </a:cubicBezTo>
                <a:cubicBezTo>
                  <a:pt x="2240" y="18"/>
                  <a:pt x="2234" y="25"/>
                  <a:pt x="2229" y="33"/>
                </a:cubicBezTo>
                <a:cubicBezTo>
                  <a:pt x="2231" y="25"/>
                  <a:pt x="2231" y="18"/>
                  <a:pt x="2231" y="18"/>
                </a:cubicBezTo>
                <a:cubicBezTo>
                  <a:pt x="2231" y="18"/>
                  <a:pt x="2208" y="17"/>
                  <a:pt x="2195" y="27"/>
                </a:cubicBezTo>
                <a:cubicBezTo>
                  <a:pt x="2191" y="14"/>
                  <a:pt x="2182" y="4"/>
                  <a:pt x="2182" y="4"/>
                </a:cubicBezTo>
                <a:cubicBezTo>
                  <a:pt x="2182" y="4"/>
                  <a:pt x="2173" y="11"/>
                  <a:pt x="2167" y="21"/>
                </a:cubicBezTo>
                <a:cubicBezTo>
                  <a:pt x="2161" y="21"/>
                  <a:pt x="2148" y="24"/>
                  <a:pt x="2141" y="31"/>
                </a:cubicBezTo>
                <a:cubicBezTo>
                  <a:pt x="2138" y="20"/>
                  <a:pt x="2130" y="9"/>
                  <a:pt x="2130" y="9"/>
                </a:cubicBezTo>
                <a:cubicBezTo>
                  <a:pt x="2130" y="9"/>
                  <a:pt x="2120" y="16"/>
                  <a:pt x="2114" y="26"/>
                </a:cubicBezTo>
                <a:cubicBezTo>
                  <a:pt x="2105" y="20"/>
                  <a:pt x="2093" y="18"/>
                  <a:pt x="2093" y="18"/>
                </a:cubicBezTo>
                <a:cubicBezTo>
                  <a:pt x="2093" y="18"/>
                  <a:pt x="2092" y="22"/>
                  <a:pt x="2092" y="27"/>
                </a:cubicBezTo>
                <a:cubicBezTo>
                  <a:pt x="2089" y="23"/>
                  <a:pt x="2084" y="20"/>
                  <a:pt x="2080" y="18"/>
                </a:cubicBezTo>
                <a:cubicBezTo>
                  <a:pt x="2072" y="15"/>
                  <a:pt x="2064" y="14"/>
                  <a:pt x="2064" y="14"/>
                </a:cubicBezTo>
                <a:cubicBezTo>
                  <a:pt x="2064" y="14"/>
                  <a:pt x="2063" y="17"/>
                  <a:pt x="2063" y="21"/>
                </a:cubicBezTo>
                <a:cubicBezTo>
                  <a:pt x="2060" y="16"/>
                  <a:pt x="2057" y="12"/>
                  <a:pt x="2057" y="12"/>
                </a:cubicBezTo>
                <a:cubicBezTo>
                  <a:pt x="2057" y="12"/>
                  <a:pt x="2052" y="16"/>
                  <a:pt x="2047" y="22"/>
                </a:cubicBezTo>
                <a:cubicBezTo>
                  <a:pt x="2044" y="10"/>
                  <a:pt x="2033" y="0"/>
                  <a:pt x="2033" y="0"/>
                </a:cubicBezTo>
                <a:cubicBezTo>
                  <a:pt x="2033" y="0"/>
                  <a:pt x="2018" y="15"/>
                  <a:pt x="2018" y="28"/>
                </a:cubicBezTo>
                <a:cubicBezTo>
                  <a:pt x="2014" y="22"/>
                  <a:pt x="2009" y="18"/>
                  <a:pt x="2009" y="18"/>
                </a:cubicBezTo>
                <a:cubicBezTo>
                  <a:pt x="2009" y="18"/>
                  <a:pt x="2003" y="25"/>
                  <a:pt x="1998" y="33"/>
                </a:cubicBezTo>
                <a:cubicBezTo>
                  <a:pt x="2000" y="25"/>
                  <a:pt x="2000" y="18"/>
                  <a:pt x="2000" y="18"/>
                </a:cubicBezTo>
                <a:cubicBezTo>
                  <a:pt x="2000" y="18"/>
                  <a:pt x="1977" y="17"/>
                  <a:pt x="1964" y="27"/>
                </a:cubicBezTo>
                <a:cubicBezTo>
                  <a:pt x="1960" y="14"/>
                  <a:pt x="1950" y="4"/>
                  <a:pt x="1950" y="4"/>
                </a:cubicBezTo>
                <a:cubicBezTo>
                  <a:pt x="1950" y="4"/>
                  <a:pt x="1942" y="11"/>
                  <a:pt x="1935" y="21"/>
                </a:cubicBezTo>
                <a:cubicBezTo>
                  <a:pt x="1930" y="21"/>
                  <a:pt x="1917" y="24"/>
                  <a:pt x="1909" y="31"/>
                </a:cubicBezTo>
                <a:cubicBezTo>
                  <a:pt x="1907" y="20"/>
                  <a:pt x="1899" y="9"/>
                  <a:pt x="1899" y="9"/>
                </a:cubicBezTo>
                <a:cubicBezTo>
                  <a:pt x="1899" y="9"/>
                  <a:pt x="1889" y="16"/>
                  <a:pt x="1883" y="26"/>
                </a:cubicBezTo>
                <a:cubicBezTo>
                  <a:pt x="1873" y="20"/>
                  <a:pt x="1862" y="18"/>
                  <a:pt x="1862" y="18"/>
                </a:cubicBezTo>
                <a:cubicBezTo>
                  <a:pt x="1862" y="18"/>
                  <a:pt x="1861" y="22"/>
                  <a:pt x="1861" y="27"/>
                </a:cubicBezTo>
                <a:cubicBezTo>
                  <a:pt x="1858" y="23"/>
                  <a:pt x="1853" y="20"/>
                  <a:pt x="1849" y="18"/>
                </a:cubicBezTo>
                <a:cubicBezTo>
                  <a:pt x="1841" y="15"/>
                  <a:pt x="1833" y="14"/>
                  <a:pt x="1833" y="14"/>
                </a:cubicBezTo>
                <a:cubicBezTo>
                  <a:pt x="1833" y="14"/>
                  <a:pt x="1832" y="17"/>
                  <a:pt x="1832" y="21"/>
                </a:cubicBezTo>
                <a:cubicBezTo>
                  <a:pt x="1829" y="16"/>
                  <a:pt x="1826" y="12"/>
                  <a:pt x="1826" y="12"/>
                </a:cubicBezTo>
                <a:cubicBezTo>
                  <a:pt x="1826" y="12"/>
                  <a:pt x="1821" y="16"/>
                  <a:pt x="1816" y="22"/>
                </a:cubicBezTo>
                <a:cubicBezTo>
                  <a:pt x="1812" y="10"/>
                  <a:pt x="1802" y="0"/>
                  <a:pt x="1802" y="0"/>
                </a:cubicBezTo>
                <a:cubicBezTo>
                  <a:pt x="1802" y="0"/>
                  <a:pt x="1787" y="15"/>
                  <a:pt x="1786" y="28"/>
                </a:cubicBezTo>
                <a:cubicBezTo>
                  <a:pt x="1782" y="22"/>
                  <a:pt x="1778" y="18"/>
                  <a:pt x="1778" y="18"/>
                </a:cubicBezTo>
                <a:cubicBezTo>
                  <a:pt x="1778" y="18"/>
                  <a:pt x="1772" y="25"/>
                  <a:pt x="1767" y="33"/>
                </a:cubicBezTo>
                <a:cubicBezTo>
                  <a:pt x="1769" y="25"/>
                  <a:pt x="1769" y="18"/>
                  <a:pt x="1769" y="18"/>
                </a:cubicBezTo>
                <a:cubicBezTo>
                  <a:pt x="1769" y="18"/>
                  <a:pt x="1746" y="17"/>
                  <a:pt x="1733" y="27"/>
                </a:cubicBezTo>
                <a:cubicBezTo>
                  <a:pt x="1729" y="14"/>
                  <a:pt x="1719" y="4"/>
                  <a:pt x="1719" y="4"/>
                </a:cubicBezTo>
                <a:cubicBezTo>
                  <a:pt x="1719" y="4"/>
                  <a:pt x="1711" y="11"/>
                  <a:pt x="1704" y="21"/>
                </a:cubicBezTo>
                <a:cubicBezTo>
                  <a:pt x="1699" y="21"/>
                  <a:pt x="1686" y="24"/>
                  <a:pt x="1678" y="31"/>
                </a:cubicBezTo>
                <a:cubicBezTo>
                  <a:pt x="1676" y="20"/>
                  <a:pt x="1668" y="9"/>
                  <a:pt x="1668" y="9"/>
                </a:cubicBezTo>
                <a:cubicBezTo>
                  <a:pt x="1668" y="9"/>
                  <a:pt x="1658" y="16"/>
                  <a:pt x="1652" y="26"/>
                </a:cubicBezTo>
                <a:cubicBezTo>
                  <a:pt x="1642" y="20"/>
                  <a:pt x="1631" y="18"/>
                  <a:pt x="1631" y="18"/>
                </a:cubicBezTo>
                <a:cubicBezTo>
                  <a:pt x="1631" y="18"/>
                  <a:pt x="1630" y="22"/>
                  <a:pt x="1630" y="27"/>
                </a:cubicBezTo>
                <a:cubicBezTo>
                  <a:pt x="1627" y="23"/>
                  <a:pt x="1622" y="20"/>
                  <a:pt x="1618" y="18"/>
                </a:cubicBezTo>
                <a:cubicBezTo>
                  <a:pt x="1610" y="15"/>
                  <a:pt x="1602" y="14"/>
                  <a:pt x="1602" y="14"/>
                </a:cubicBezTo>
                <a:cubicBezTo>
                  <a:pt x="1602" y="14"/>
                  <a:pt x="1601" y="17"/>
                  <a:pt x="1601" y="21"/>
                </a:cubicBezTo>
                <a:cubicBezTo>
                  <a:pt x="1598" y="16"/>
                  <a:pt x="1595" y="12"/>
                  <a:pt x="1595" y="12"/>
                </a:cubicBezTo>
                <a:cubicBezTo>
                  <a:pt x="1595" y="12"/>
                  <a:pt x="1590" y="16"/>
                  <a:pt x="1585" y="22"/>
                </a:cubicBezTo>
                <a:cubicBezTo>
                  <a:pt x="1581" y="10"/>
                  <a:pt x="1571" y="0"/>
                  <a:pt x="1571" y="0"/>
                </a:cubicBezTo>
                <a:cubicBezTo>
                  <a:pt x="1571" y="0"/>
                  <a:pt x="1556" y="15"/>
                  <a:pt x="1555" y="28"/>
                </a:cubicBezTo>
                <a:cubicBezTo>
                  <a:pt x="1551" y="22"/>
                  <a:pt x="1547" y="18"/>
                  <a:pt x="1547" y="18"/>
                </a:cubicBezTo>
                <a:cubicBezTo>
                  <a:pt x="1547" y="18"/>
                  <a:pt x="1541" y="25"/>
                  <a:pt x="1536" y="33"/>
                </a:cubicBezTo>
                <a:cubicBezTo>
                  <a:pt x="1538" y="25"/>
                  <a:pt x="1538" y="18"/>
                  <a:pt x="1538" y="18"/>
                </a:cubicBezTo>
                <a:cubicBezTo>
                  <a:pt x="1538" y="18"/>
                  <a:pt x="1515" y="17"/>
                  <a:pt x="1502" y="27"/>
                </a:cubicBezTo>
                <a:cubicBezTo>
                  <a:pt x="1498" y="14"/>
                  <a:pt x="1488" y="4"/>
                  <a:pt x="1488" y="4"/>
                </a:cubicBezTo>
                <a:cubicBezTo>
                  <a:pt x="1488" y="4"/>
                  <a:pt x="1480" y="11"/>
                  <a:pt x="1473" y="21"/>
                </a:cubicBezTo>
                <a:cubicBezTo>
                  <a:pt x="1467" y="21"/>
                  <a:pt x="1455" y="24"/>
                  <a:pt x="1447" y="31"/>
                </a:cubicBezTo>
                <a:cubicBezTo>
                  <a:pt x="1445" y="20"/>
                  <a:pt x="1437" y="9"/>
                  <a:pt x="1437" y="9"/>
                </a:cubicBezTo>
                <a:cubicBezTo>
                  <a:pt x="1437" y="9"/>
                  <a:pt x="1427" y="16"/>
                  <a:pt x="1421" y="26"/>
                </a:cubicBezTo>
                <a:cubicBezTo>
                  <a:pt x="1411" y="20"/>
                  <a:pt x="1400" y="18"/>
                  <a:pt x="1400" y="18"/>
                </a:cubicBezTo>
                <a:cubicBezTo>
                  <a:pt x="1400" y="18"/>
                  <a:pt x="1399" y="22"/>
                  <a:pt x="1399" y="27"/>
                </a:cubicBezTo>
                <a:cubicBezTo>
                  <a:pt x="1395" y="23"/>
                  <a:pt x="1391" y="20"/>
                  <a:pt x="1387" y="18"/>
                </a:cubicBezTo>
                <a:cubicBezTo>
                  <a:pt x="1379" y="15"/>
                  <a:pt x="1371" y="14"/>
                  <a:pt x="1371" y="14"/>
                </a:cubicBezTo>
                <a:cubicBezTo>
                  <a:pt x="1371" y="14"/>
                  <a:pt x="1370" y="17"/>
                  <a:pt x="1370" y="21"/>
                </a:cubicBezTo>
                <a:cubicBezTo>
                  <a:pt x="1367" y="16"/>
                  <a:pt x="1364" y="12"/>
                  <a:pt x="1364" y="12"/>
                </a:cubicBezTo>
                <a:cubicBezTo>
                  <a:pt x="1364" y="12"/>
                  <a:pt x="1359" y="16"/>
                  <a:pt x="1354" y="22"/>
                </a:cubicBezTo>
                <a:cubicBezTo>
                  <a:pt x="1350" y="10"/>
                  <a:pt x="1339" y="0"/>
                  <a:pt x="1339" y="0"/>
                </a:cubicBezTo>
                <a:cubicBezTo>
                  <a:pt x="1339" y="0"/>
                  <a:pt x="1325" y="15"/>
                  <a:pt x="1324" y="28"/>
                </a:cubicBezTo>
                <a:cubicBezTo>
                  <a:pt x="1320" y="22"/>
                  <a:pt x="1316" y="18"/>
                  <a:pt x="1316" y="18"/>
                </a:cubicBezTo>
                <a:cubicBezTo>
                  <a:pt x="1316" y="18"/>
                  <a:pt x="1309" y="25"/>
                  <a:pt x="1305" y="33"/>
                </a:cubicBezTo>
                <a:cubicBezTo>
                  <a:pt x="1307" y="25"/>
                  <a:pt x="1307" y="18"/>
                  <a:pt x="1307" y="18"/>
                </a:cubicBezTo>
                <a:cubicBezTo>
                  <a:pt x="1307" y="18"/>
                  <a:pt x="1284" y="17"/>
                  <a:pt x="1271" y="27"/>
                </a:cubicBezTo>
                <a:cubicBezTo>
                  <a:pt x="1266" y="14"/>
                  <a:pt x="1257" y="4"/>
                  <a:pt x="1257" y="4"/>
                </a:cubicBezTo>
                <a:cubicBezTo>
                  <a:pt x="1257" y="4"/>
                  <a:pt x="1248" y="11"/>
                  <a:pt x="1242" y="21"/>
                </a:cubicBezTo>
                <a:cubicBezTo>
                  <a:pt x="1236" y="21"/>
                  <a:pt x="1223" y="24"/>
                  <a:pt x="1216" y="31"/>
                </a:cubicBezTo>
                <a:cubicBezTo>
                  <a:pt x="1214" y="20"/>
                  <a:pt x="1206" y="9"/>
                  <a:pt x="1206" y="9"/>
                </a:cubicBezTo>
                <a:cubicBezTo>
                  <a:pt x="1206" y="9"/>
                  <a:pt x="1195" y="16"/>
                  <a:pt x="1189" y="26"/>
                </a:cubicBezTo>
                <a:cubicBezTo>
                  <a:pt x="1180" y="20"/>
                  <a:pt x="1168" y="18"/>
                  <a:pt x="1168" y="18"/>
                </a:cubicBezTo>
                <a:cubicBezTo>
                  <a:pt x="1168" y="18"/>
                  <a:pt x="1168" y="22"/>
                  <a:pt x="1168" y="27"/>
                </a:cubicBezTo>
                <a:cubicBezTo>
                  <a:pt x="1164" y="23"/>
                  <a:pt x="1160" y="20"/>
                  <a:pt x="1155" y="18"/>
                </a:cubicBezTo>
                <a:cubicBezTo>
                  <a:pt x="1147" y="15"/>
                  <a:pt x="1140" y="14"/>
                  <a:pt x="1140" y="14"/>
                </a:cubicBezTo>
                <a:cubicBezTo>
                  <a:pt x="1140" y="14"/>
                  <a:pt x="1139" y="17"/>
                  <a:pt x="1139" y="21"/>
                </a:cubicBezTo>
                <a:cubicBezTo>
                  <a:pt x="1136" y="16"/>
                  <a:pt x="1133" y="12"/>
                  <a:pt x="1133" y="12"/>
                </a:cubicBezTo>
                <a:cubicBezTo>
                  <a:pt x="1133" y="12"/>
                  <a:pt x="1128" y="16"/>
                  <a:pt x="1123" y="22"/>
                </a:cubicBezTo>
                <a:cubicBezTo>
                  <a:pt x="1119" y="10"/>
                  <a:pt x="1108" y="0"/>
                  <a:pt x="1108" y="0"/>
                </a:cubicBezTo>
                <a:cubicBezTo>
                  <a:pt x="1108" y="0"/>
                  <a:pt x="1094" y="15"/>
                  <a:pt x="1093" y="28"/>
                </a:cubicBezTo>
                <a:cubicBezTo>
                  <a:pt x="1089" y="22"/>
                  <a:pt x="1085" y="18"/>
                  <a:pt x="1085" y="18"/>
                </a:cubicBezTo>
                <a:cubicBezTo>
                  <a:pt x="1085" y="18"/>
                  <a:pt x="1078" y="25"/>
                  <a:pt x="1074" y="33"/>
                </a:cubicBezTo>
                <a:cubicBezTo>
                  <a:pt x="1075" y="25"/>
                  <a:pt x="1076" y="18"/>
                  <a:pt x="1076" y="18"/>
                </a:cubicBezTo>
                <a:cubicBezTo>
                  <a:pt x="1076" y="18"/>
                  <a:pt x="1053" y="17"/>
                  <a:pt x="1040" y="27"/>
                </a:cubicBezTo>
                <a:cubicBezTo>
                  <a:pt x="1035" y="14"/>
                  <a:pt x="1026" y="4"/>
                  <a:pt x="1026" y="4"/>
                </a:cubicBezTo>
                <a:cubicBezTo>
                  <a:pt x="1026" y="4"/>
                  <a:pt x="1017" y="11"/>
                  <a:pt x="1011" y="21"/>
                </a:cubicBezTo>
                <a:cubicBezTo>
                  <a:pt x="1005" y="21"/>
                  <a:pt x="992" y="24"/>
                  <a:pt x="985" y="31"/>
                </a:cubicBezTo>
                <a:cubicBezTo>
                  <a:pt x="983" y="20"/>
                  <a:pt x="975" y="9"/>
                  <a:pt x="975" y="9"/>
                </a:cubicBezTo>
                <a:cubicBezTo>
                  <a:pt x="975" y="9"/>
                  <a:pt x="964" y="16"/>
                  <a:pt x="958" y="26"/>
                </a:cubicBezTo>
                <a:cubicBezTo>
                  <a:pt x="949" y="20"/>
                  <a:pt x="937" y="18"/>
                  <a:pt x="937" y="18"/>
                </a:cubicBezTo>
                <a:cubicBezTo>
                  <a:pt x="937" y="18"/>
                  <a:pt x="937" y="22"/>
                  <a:pt x="936" y="27"/>
                </a:cubicBezTo>
                <a:cubicBezTo>
                  <a:pt x="933" y="23"/>
                  <a:pt x="929" y="20"/>
                  <a:pt x="924" y="18"/>
                </a:cubicBezTo>
                <a:cubicBezTo>
                  <a:pt x="916" y="15"/>
                  <a:pt x="908" y="14"/>
                  <a:pt x="908" y="14"/>
                </a:cubicBezTo>
                <a:cubicBezTo>
                  <a:pt x="908" y="14"/>
                  <a:pt x="908" y="17"/>
                  <a:pt x="908" y="21"/>
                </a:cubicBezTo>
                <a:cubicBezTo>
                  <a:pt x="905" y="16"/>
                  <a:pt x="902" y="12"/>
                  <a:pt x="902" y="12"/>
                </a:cubicBezTo>
                <a:cubicBezTo>
                  <a:pt x="902" y="12"/>
                  <a:pt x="897" y="16"/>
                  <a:pt x="892" y="22"/>
                </a:cubicBezTo>
                <a:cubicBezTo>
                  <a:pt x="888" y="10"/>
                  <a:pt x="877" y="0"/>
                  <a:pt x="877" y="0"/>
                </a:cubicBezTo>
                <a:cubicBezTo>
                  <a:pt x="877" y="0"/>
                  <a:pt x="862" y="15"/>
                  <a:pt x="862" y="28"/>
                </a:cubicBezTo>
                <a:cubicBezTo>
                  <a:pt x="858" y="22"/>
                  <a:pt x="854" y="18"/>
                  <a:pt x="854" y="18"/>
                </a:cubicBezTo>
                <a:cubicBezTo>
                  <a:pt x="854" y="18"/>
                  <a:pt x="847" y="25"/>
                  <a:pt x="843" y="33"/>
                </a:cubicBezTo>
                <a:cubicBezTo>
                  <a:pt x="844" y="25"/>
                  <a:pt x="844" y="18"/>
                  <a:pt x="844" y="18"/>
                </a:cubicBezTo>
                <a:cubicBezTo>
                  <a:pt x="844" y="18"/>
                  <a:pt x="822" y="17"/>
                  <a:pt x="809" y="27"/>
                </a:cubicBezTo>
                <a:cubicBezTo>
                  <a:pt x="804" y="14"/>
                  <a:pt x="795" y="4"/>
                  <a:pt x="795" y="4"/>
                </a:cubicBezTo>
                <a:cubicBezTo>
                  <a:pt x="795" y="4"/>
                  <a:pt x="786" y="11"/>
                  <a:pt x="780" y="21"/>
                </a:cubicBezTo>
                <a:cubicBezTo>
                  <a:pt x="774" y="21"/>
                  <a:pt x="761" y="24"/>
                  <a:pt x="754" y="31"/>
                </a:cubicBezTo>
                <a:cubicBezTo>
                  <a:pt x="752" y="20"/>
                  <a:pt x="744" y="9"/>
                  <a:pt x="744" y="9"/>
                </a:cubicBezTo>
                <a:cubicBezTo>
                  <a:pt x="744" y="9"/>
                  <a:pt x="733" y="16"/>
                  <a:pt x="727" y="26"/>
                </a:cubicBezTo>
                <a:cubicBezTo>
                  <a:pt x="718" y="20"/>
                  <a:pt x="706" y="18"/>
                  <a:pt x="706" y="18"/>
                </a:cubicBezTo>
                <a:cubicBezTo>
                  <a:pt x="706" y="18"/>
                  <a:pt x="706" y="22"/>
                  <a:pt x="705" y="27"/>
                </a:cubicBezTo>
                <a:cubicBezTo>
                  <a:pt x="702" y="23"/>
                  <a:pt x="698" y="20"/>
                  <a:pt x="693" y="18"/>
                </a:cubicBezTo>
                <a:cubicBezTo>
                  <a:pt x="685" y="15"/>
                  <a:pt x="677" y="14"/>
                  <a:pt x="677" y="14"/>
                </a:cubicBezTo>
                <a:cubicBezTo>
                  <a:pt x="677" y="14"/>
                  <a:pt x="677" y="17"/>
                  <a:pt x="676" y="21"/>
                </a:cubicBezTo>
                <a:cubicBezTo>
                  <a:pt x="673" y="16"/>
                  <a:pt x="670" y="12"/>
                  <a:pt x="670" y="12"/>
                </a:cubicBezTo>
                <a:cubicBezTo>
                  <a:pt x="670" y="12"/>
                  <a:pt x="665" y="16"/>
                  <a:pt x="661" y="22"/>
                </a:cubicBezTo>
                <a:cubicBezTo>
                  <a:pt x="657" y="10"/>
                  <a:pt x="646" y="0"/>
                  <a:pt x="646" y="0"/>
                </a:cubicBezTo>
                <a:cubicBezTo>
                  <a:pt x="646" y="0"/>
                  <a:pt x="631" y="15"/>
                  <a:pt x="631" y="28"/>
                </a:cubicBezTo>
                <a:cubicBezTo>
                  <a:pt x="627" y="22"/>
                  <a:pt x="623" y="18"/>
                  <a:pt x="623" y="18"/>
                </a:cubicBezTo>
                <a:cubicBezTo>
                  <a:pt x="623" y="18"/>
                  <a:pt x="616" y="25"/>
                  <a:pt x="612" y="33"/>
                </a:cubicBezTo>
                <a:cubicBezTo>
                  <a:pt x="613" y="25"/>
                  <a:pt x="613" y="18"/>
                  <a:pt x="613" y="18"/>
                </a:cubicBezTo>
                <a:cubicBezTo>
                  <a:pt x="613" y="18"/>
                  <a:pt x="590" y="17"/>
                  <a:pt x="578" y="27"/>
                </a:cubicBezTo>
                <a:cubicBezTo>
                  <a:pt x="573" y="14"/>
                  <a:pt x="564" y="4"/>
                  <a:pt x="564" y="4"/>
                </a:cubicBezTo>
                <a:cubicBezTo>
                  <a:pt x="564" y="4"/>
                  <a:pt x="555" y="11"/>
                  <a:pt x="549" y="21"/>
                </a:cubicBezTo>
                <a:cubicBezTo>
                  <a:pt x="543" y="21"/>
                  <a:pt x="530" y="24"/>
                  <a:pt x="523" y="31"/>
                </a:cubicBezTo>
                <a:cubicBezTo>
                  <a:pt x="520" y="20"/>
                  <a:pt x="513" y="9"/>
                  <a:pt x="513" y="9"/>
                </a:cubicBezTo>
                <a:cubicBezTo>
                  <a:pt x="513" y="9"/>
                  <a:pt x="502" y="16"/>
                  <a:pt x="496" y="26"/>
                </a:cubicBezTo>
                <a:cubicBezTo>
                  <a:pt x="487" y="20"/>
                  <a:pt x="475" y="18"/>
                  <a:pt x="475" y="18"/>
                </a:cubicBezTo>
                <a:cubicBezTo>
                  <a:pt x="475" y="18"/>
                  <a:pt x="474" y="22"/>
                  <a:pt x="474" y="27"/>
                </a:cubicBezTo>
                <a:cubicBezTo>
                  <a:pt x="471" y="23"/>
                  <a:pt x="467" y="20"/>
                  <a:pt x="462" y="18"/>
                </a:cubicBezTo>
                <a:cubicBezTo>
                  <a:pt x="454" y="15"/>
                  <a:pt x="446" y="14"/>
                  <a:pt x="446" y="14"/>
                </a:cubicBezTo>
                <a:cubicBezTo>
                  <a:pt x="446" y="14"/>
                  <a:pt x="446" y="17"/>
                  <a:pt x="445" y="21"/>
                </a:cubicBezTo>
                <a:cubicBezTo>
                  <a:pt x="442" y="16"/>
                  <a:pt x="439" y="12"/>
                  <a:pt x="439" y="12"/>
                </a:cubicBezTo>
                <a:cubicBezTo>
                  <a:pt x="439" y="12"/>
                  <a:pt x="434" y="16"/>
                  <a:pt x="430" y="22"/>
                </a:cubicBezTo>
                <a:cubicBezTo>
                  <a:pt x="426" y="10"/>
                  <a:pt x="415" y="0"/>
                  <a:pt x="415" y="0"/>
                </a:cubicBezTo>
                <a:cubicBezTo>
                  <a:pt x="415" y="0"/>
                  <a:pt x="400" y="15"/>
                  <a:pt x="400" y="28"/>
                </a:cubicBezTo>
                <a:cubicBezTo>
                  <a:pt x="396" y="22"/>
                  <a:pt x="392" y="18"/>
                  <a:pt x="392" y="18"/>
                </a:cubicBezTo>
                <a:cubicBezTo>
                  <a:pt x="392" y="18"/>
                  <a:pt x="385" y="25"/>
                  <a:pt x="380" y="33"/>
                </a:cubicBezTo>
                <a:cubicBezTo>
                  <a:pt x="382" y="25"/>
                  <a:pt x="382" y="18"/>
                  <a:pt x="382" y="18"/>
                </a:cubicBezTo>
                <a:cubicBezTo>
                  <a:pt x="382" y="18"/>
                  <a:pt x="359" y="17"/>
                  <a:pt x="346" y="27"/>
                </a:cubicBezTo>
                <a:cubicBezTo>
                  <a:pt x="342" y="14"/>
                  <a:pt x="333" y="4"/>
                  <a:pt x="333" y="4"/>
                </a:cubicBezTo>
                <a:cubicBezTo>
                  <a:pt x="333" y="4"/>
                  <a:pt x="324" y="11"/>
                  <a:pt x="318" y="21"/>
                </a:cubicBezTo>
                <a:cubicBezTo>
                  <a:pt x="312" y="21"/>
                  <a:pt x="299" y="24"/>
                  <a:pt x="292" y="31"/>
                </a:cubicBezTo>
                <a:cubicBezTo>
                  <a:pt x="289" y="20"/>
                  <a:pt x="282" y="9"/>
                  <a:pt x="282" y="9"/>
                </a:cubicBezTo>
                <a:cubicBezTo>
                  <a:pt x="282" y="9"/>
                  <a:pt x="271" y="16"/>
                  <a:pt x="265" y="26"/>
                </a:cubicBezTo>
                <a:cubicBezTo>
                  <a:pt x="256" y="20"/>
                  <a:pt x="244" y="18"/>
                  <a:pt x="244" y="18"/>
                </a:cubicBezTo>
                <a:cubicBezTo>
                  <a:pt x="244" y="18"/>
                  <a:pt x="243" y="22"/>
                  <a:pt x="243" y="27"/>
                </a:cubicBezTo>
                <a:cubicBezTo>
                  <a:pt x="240" y="23"/>
                  <a:pt x="235" y="20"/>
                  <a:pt x="231" y="18"/>
                </a:cubicBezTo>
                <a:cubicBezTo>
                  <a:pt x="223" y="15"/>
                  <a:pt x="215" y="14"/>
                  <a:pt x="215" y="14"/>
                </a:cubicBezTo>
                <a:cubicBezTo>
                  <a:pt x="215" y="14"/>
                  <a:pt x="215" y="17"/>
                  <a:pt x="214" y="21"/>
                </a:cubicBezTo>
                <a:cubicBezTo>
                  <a:pt x="211" y="16"/>
                  <a:pt x="208" y="12"/>
                  <a:pt x="208" y="12"/>
                </a:cubicBezTo>
                <a:cubicBezTo>
                  <a:pt x="208" y="12"/>
                  <a:pt x="203" y="16"/>
                  <a:pt x="198" y="22"/>
                </a:cubicBezTo>
                <a:cubicBezTo>
                  <a:pt x="195" y="10"/>
                  <a:pt x="184" y="0"/>
                  <a:pt x="184" y="0"/>
                </a:cubicBezTo>
                <a:cubicBezTo>
                  <a:pt x="184" y="0"/>
                  <a:pt x="169" y="15"/>
                  <a:pt x="169" y="28"/>
                </a:cubicBezTo>
                <a:cubicBezTo>
                  <a:pt x="165" y="22"/>
                  <a:pt x="160" y="18"/>
                  <a:pt x="160" y="18"/>
                </a:cubicBezTo>
                <a:cubicBezTo>
                  <a:pt x="160" y="18"/>
                  <a:pt x="154" y="25"/>
                  <a:pt x="149" y="33"/>
                </a:cubicBezTo>
                <a:cubicBezTo>
                  <a:pt x="151" y="25"/>
                  <a:pt x="151" y="18"/>
                  <a:pt x="151" y="18"/>
                </a:cubicBezTo>
                <a:cubicBezTo>
                  <a:pt x="151" y="18"/>
                  <a:pt x="128" y="17"/>
                  <a:pt x="115" y="27"/>
                </a:cubicBezTo>
                <a:cubicBezTo>
                  <a:pt x="111" y="14"/>
                  <a:pt x="102" y="4"/>
                  <a:pt x="102" y="4"/>
                </a:cubicBezTo>
                <a:cubicBezTo>
                  <a:pt x="102" y="4"/>
                  <a:pt x="93" y="11"/>
                  <a:pt x="87" y="21"/>
                </a:cubicBezTo>
                <a:cubicBezTo>
                  <a:pt x="81" y="21"/>
                  <a:pt x="68" y="24"/>
                  <a:pt x="61" y="31"/>
                </a:cubicBezTo>
                <a:cubicBezTo>
                  <a:pt x="58" y="20"/>
                  <a:pt x="50" y="9"/>
                  <a:pt x="50" y="9"/>
                </a:cubicBezTo>
                <a:cubicBezTo>
                  <a:pt x="50" y="9"/>
                  <a:pt x="40" y="16"/>
                  <a:pt x="34" y="26"/>
                </a:cubicBezTo>
                <a:cubicBezTo>
                  <a:pt x="25" y="20"/>
                  <a:pt x="13" y="18"/>
                  <a:pt x="13" y="18"/>
                </a:cubicBezTo>
                <a:cubicBezTo>
                  <a:pt x="13" y="18"/>
                  <a:pt x="12" y="22"/>
                  <a:pt x="12" y="27"/>
                </a:cubicBezTo>
                <a:cubicBezTo>
                  <a:pt x="9" y="23"/>
                  <a:pt x="4" y="20"/>
                  <a:pt x="0" y="18"/>
                </a:cubicBezTo>
                <a:cubicBezTo>
                  <a:pt x="0" y="486"/>
                  <a:pt x="0" y="486"/>
                  <a:pt x="0" y="486"/>
                </a:cubicBezTo>
                <a:cubicBezTo>
                  <a:pt x="4160" y="486"/>
                  <a:pt x="4160" y="486"/>
                  <a:pt x="4160" y="486"/>
                </a:cubicBezTo>
                <a:cubicBezTo>
                  <a:pt x="4160" y="18"/>
                  <a:pt x="4160" y="18"/>
                  <a:pt x="4160" y="18"/>
                </a:cubicBezTo>
                <a:cubicBezTo>
                  <a:pt x="4152" y="15"/>
                  <a:pt x="4144" y="14"/>
                  <a:pt x="4144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1" name="Google Shape;1411;p22"/>
          <p:cNvGrpSpPr/>
          <p:nvPr/>
        </p:nvGrpSpPr>
        <p:grpSpPr>
          <a:xfrm flipH="1">
            <a:off x="-866348" y="4643159"/>
            <a:ext cx="3703405" cy="535020"/>
            <a:chOff x="1134148" y="4193002"/>
            <a:chExt cx="4953725" cy="715650"/>
          </a:xfrm>
        </p:grpSpPr>
        <p:sp>
          <p:nvSpPr>
            <p:cNvPr id="1412" name="Google Shape;1412;p22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22"/>
          <p:cNvGrpSpPr/>
          <p:nvPr/>
        </p:nvGrpSpPr>
        <p:grpSpPr>
          <a:xfrm>
            <a:off x="7770535" y="4400274"/>
            <a:ext cx="1118631" cy="775769"/>
            <a:chOff x="7770535" y="4400274"/>
            <a:chExt cx="1118631" cy="775769"/>
          </a:xfrm>
        </p:grpSpPr>
        <p:grpSp>
          <p:nvGrpSpPr>
            <p:cNvPr id="1459" name="Google Shape;1459;p22"/>
            <p:cNvGrpSpPr/>
            <p:nvPr/>
          </p:nvGrpSpPr>
          <p:grpSpPr>
            <a:xfrm>
              <a:off x="8708738" y="4596980"/>
              <a:ext cx="180428" cy="494327"/>
              <a:chOff x="6178550" y="415926"/>
              <a:chExt cx="774700" cy="2122487"/>
            </a:xfrm>
          </p:grpSpPr>
          <p:sp>
            <p:nvSpPr>
              <p:cNvPr id="1460" name="Google Shape;1460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8" name="Google Shape;1468;p22"/>
            <p:cNvGrpSpPr/>
            <p:nvPr/>
          </p:nvGrpSpPr>
          <p:grpSpPr>
            <a:xfrm>
              <a:off x="7770535" y="4593502"/>
              <a:ext cx="147348" cy="494327"/>
              <a:chOff x="6178550" y="415926"/>
              <a:chExt cx="774700" cy="2122487"/>
            </a:xfrm>
          </p:grpSpPr>
          <p:sp>
            <p:nvSpPr>
              <p:cNvPr id="1469" name="Google Shape;1469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" name="Google Shape;1477;p22"/>
            <p:cNvGrpSpPr/>
            <p:nvPr/>
          </p:nvGrpSpPr>
          <p:grpSpPr>
            <a:xfrm>
              <a:off x="8325141" y="4400274"/>
              <a:ext cx="231248" cy="775769"/>
              <a:chOff x="6178550" y="415926"/>
              <a:chExt cx="774700" cy="2122487"/>
            </a:xfrm>
          </p:grpSpPr>
          <p:sp>
            <p:nvSpPr>
              <p:cNvPr id="1478" name="Google Shape;1478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6" name="Google Shape;1486;p22"/>
            <p:cNvGrpSpPr/>
            <p:nvPr/>
          </p:nvGrpSpPr>
          <p:grpSpPr>
            <a:xfrm>
              <a:off x="8043363" y="4589918"/>
              <a:ext cx="180428" cy="494327"/>
              <a:chOff x="6178550" y="415926"/>
              <a:chExt cx="774700" cy="2122487"/>
            </a:xfrm>
          </p:grpSpPr>
          <p:sp>
            <p:nvSpPr>
              <p:cNvPr id="1487" name="Google Shape;1487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22"/>
          <p:cNvGrpSpPr/>
          <p:nvPr/>
        </p:nvGrpSpPr>
        <p:grpSpPr>
          <a:xfrm>
            <a:off x="-261331" y="252925"/>
            <a:ext cx="9629683" cy="851800"/>
            <a:chOff x="-261331" y="252925"/>
            <a:chExt cx="9629683" cy="851800"/>
          </a:xfrm>
        </p:grpSpPr>
        <p:sp>
          <p:nvSpPr>
            <p:cNvPr id="1496" name="Google Shape;1496;p22"/>
            <p:cNvSpPr/>
            <p:nvPr/>
          </p:nvSpPr>
          <p:spPr>
            <a:xfrm>
              <a:off x="7216852" y="2529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2"/>
            <p:cNvSpPr/>
            <p:nvPr/>
          </p:nvSpPr>
          <p:spPr>
            <a:xfrm flipH="1">
              <a:off x="8657544" y="8276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2"/>
            <p:cNvSpPr/>
            <p:nvPr/>
          </p:nvSpPr>
          <p:spPr>
            <a:xfrm flipH="1">
              <a:off x="-261331" y="8276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23"/>
          <p:cNvSpPr txBox="1">
            <a:spLocks noGrp="1"/>
          </p:cNvSpPr>
          <p:nvPr>
            <p:ph type="ctrTitle"/>
          </p:nvPr>
        </p:nvSpPr>
        <p:spPr>
          <a:xfrm>
            <a:off x="2382250" y="828600"/>
            <a:ext cx="43794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2" name="Google Shape;1502;p23"/>
          <p:cNvSpPr txBox="1">
            <a:spLocks noGrp="1"/>
          </p:cNvSpPr>
          <p:nvPr>
            <p:ph type="subTitle" idx="1"/>
          </p:nvPr>
        </p:nvSpPr>
        <p:spPr>
          <a:xfrm>
            <a:off x="2382350" y="1606250"/>
            <a:ext cx="43794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3" name="Google Shape;1503;p23"/>
          <p:cNvSpPr txBox="1"/>
          <p:nvPr/>
        </p:nvSpPr>
        <p:spPr>
          <a:xfrm>
            <a:off x="2382325" y="30300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pSp>
        <p:nvGrpSpPr>
          <p:cNvPr id="1504" name="Google Shape;1504;p23"/>
          <p:cNvGrpSpPr/>
          <p:nvPr/>
        </p:nvGrpSpPr>
        <p:grpSpPr>
          <a:xfrm>
            <a:off x="-42050" y="2618099"/>
            <a:ext cx="13124979" cy="2536684"/>
            <a:chOff x="-42050" y="2618099"/>
            <a:chExt cx="13124979" cy="2536684"/>
          </a:xfrm>
        </p:grpSpPr>
        <p:sp>
          <p:nvSpPr>
            <p:cNvPr id="1505" name="Google Shape;1505;p23"/>
            <p:cNvSpPr/>
            <p:nvPr/>
          </p:nvSpPr>
          <p:spPr>
            <a:xfrm>
              <a:off x="-42050" y="2618099"/>
              <a:ext cx="3916401" cy="2525401"/>
            </a:xfrm>
            <a:custGeom>
              <a:avLst/>
              <a:gdLst/>
              <a:ahLst/>
              <a:cxnLst/>
              <a:rect l="l" t="t" r="r" b="b"/>
              <a:pathLst>
                <a:path w="1200" h="932" extrusionOk="0">
                  <a:moveTo>
                    <a:pt x="1001" y="804"/>
                  </a:moveTo>
                  <a:cubicBezTo>
                    <a:pt x="985" y="804"/>
                    <a:pt x="969" y="806"/>
                    <a:pt x="954" y="809"/>
                  </a:cubicBezTo>
                  <a:cubicBezTo>
                    <a:pt x="924" y="725"/>
                    <a:pt x="843" y="666"/>
                    <a:pt x="749" y="666"/>
                  </a:cubicBezTo>
                  <a:cubicBezTo>
                    <a:pt x="735" y="666"/>
                    <a:pt x="722" y="667"/>
                    <a:pt x="709" y="669"/>
                  </a:cubicBezTo>
                  <a:cubicBezTo>
                    <a:pt x="694" y="653"/>
                    <a:pt x="674" y="641"/>
                    <a:pt x="650" y="640"/>
                  </a:cubicBezTo>
                  <a:cubicBezTo>
                    <a:pt x="652" y="627"/>
                    <a:pt x="654" y="614"/>
                    <a:pt x="654" y="600"/>
                  </a:cubicBezTo>
                  <a:cubicBezTo>
                    <a:pt x="654" y="466"/>
                    <a:pt x="545" y="357"/>
                    <a:pt x="410" y="357"/>
                  </a:cubicBezTo>
                  <a:cubicBezTo>
                    <a:pt x="381" y="357"/>
                    <a:pt x="353" y="362"/>
                    <a:pt x="327" y="372"/>
                  </a:cubicBezTo>
                  <a:cubicBezTo>
                    <a:pt x="316" y="349"/>
                    <a:pt x="298" y="330"/>
                    <a:pt x="276" y="317"/>
                  </a:cubicBezTo>
                  <a:cubicBezTo>
                    <a:pt x="283" y="294"/>
                    <a:pt x="287" y="269"/>
                    <a:pt x="287" y="243"/>
                  </a:cubicBezTo>
                  <a:cubicBezTo>
                    <a:pt x="287" y="109"/>
                    <a:pt x="178" y="0"/>
                    <a:pt x="44" y="0"/>
                  </a:cubicBezTo>
                  <a:cubicBezTo>
                    <a:pt x="29" y="0"/>
                    <a:pt x="14" y="1"/>
                    <a:pt x="0" y="4"/>
                  </a:cubicBezTo>
                  <a:cubicBezTo>
                    <a:pt x="0" y="932"/>
                    <a:pt x="0" y="932"/>
                    <a:pt x="0" y="932"/>
                  </a:cubicBezTo>
                  <a:cubicBezTo>
                    <a:pt x="1200" y="932"/>
                    <a:pt x="1200" y="932"/>
                    <a:pt x="1200" y="932"/>
                  </a:cubicBezTo>
                  <a:cubicBezTo>
                    <a:pt x="1166" y="857"/>
                    <a:pt x="1089" y="804"/>
                    <a:pt x="1001" y="8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3689650" y="3649259"/>
              <a:ext cx="9393279" cy="1505525"/>
            </a:xfrm>
            <a:custGeom>
              <a:avLst/>
              <a:gdLst/>
              <a:ahLst/>
              <a:cxnLst/>
              <a:rect l="l" t="t" r="r" b="b"/>
              <a:pathLst>
                <a:path w="4072" h="652" extrusionOk="0">
                  <a:moveTo>
                    <a:pt x="4072" y="652"/>
                  </a:moveTo>
                  <a:cubicBezTo>
                    <a:pt x="3284" y="528"/>
                    <a:pt x="2784" y="319"/>
                    <a:pt x="2479" y="138"/>
                  </a:cubicBezTo>
                  <a:cubicBezTo>
                    <a:pt x="2479" y="138"/>
                    <a:pt x="2479" y="138"/>
                    <a:pt x="2479" y="138"/>
                  </a:cubicBezTo>
                  <a:cubicBezTo>
                    <a:pt x="2421" y="131"/>
                    <a:pt x="2368" y="112"/>
                    <a:pt x="2318" y="94"/>
                  </a:cubicBezTo>
                  <a:cubicBezTo>
                    <a:pt x="2268" y="75"/>
                    <a:pt x="2179" y="34"/>
                    <a:pt x="2149" y="25"/>
                  </a:cubicBezTo>
                  <a:cubicBezTo>
                    <a:pt x="2120" y="15"/>
                    <a:pt x="2118" y="55"/>
                    <a:pt x="2061" y="44"/>
                  </a:cubicBezTo>
                  <a:cubicBezTo>
                    <a:pt x="2005" y="32"/>
                    <a:pt x="1936" y="0"/>
                    <a:pt x="1895" y="7"/>
                  </a:cubicBezTo>
                  <a:cubicBezTo>
                    <a:pt x="1872" y="11"/>
                    <a:pt x="1825" y="11"/>
                    <a:pt x="1788" y="9"/>
                  </a:cubicBezTo>
                  <a:cubicBezTo>
                    <a:pt x="1521" y="209"/>
                    <a:pt x="986" y="497"/>
                    <a:pt x="0" y="652"/>
                  </a:cubicBezTo>
                  <a:lnTo>
                    <a:pt x="4072" y="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7" name="Google Shape;1507;p23"/>
          <p:cNvSpPr/>
          <p:nvPr/>
        </p:nvSpPr>
        <p:spPr>
          <a:xfrm>
            <a:off x="1108588" y="4443425"/>
            <a:ext cx="7612062" cy="700087"/>
          </a:xfrm>
          <a:custGeom>
            <a:avLst/>
            <a:gdLst/>
            <a:ahLst/>
            <a:cxnLst/>
            <a:rect l="l" t="t" r="r" b="b"/>
            <a:pathLst>
              <a:path w="4160" h="382" extrusionOk="0">
                <a:moveTo>
                  <a:pt x="3818" y="18"/>
                </a:moveTo>
                <a:cubicBezTo>
                  <a:pt x="3845" y="18"/>
                  <a:pt x="3845" y="18"/>
                  <a:pt x="3845" y="18"/>
                </a:cubicBezTo>
                <a:cubicBezTo>
                  <a:pt x="3846" y="18"/>
                  <a:pt x="3846" y="18"/>
                  <a:pt x="3846" y="18"/>
                </a:cubicBezTo>
                <a:cubicBezTo>
                  <a:pt x="3950" y="39"/>
                  <a:pt x="4055" y="54"/>
                  <a:pt x="4160" y="63"/>
                </a:cubicBezTo>
                <a:cubicBezTo>
                  <a:pt x="4160" y="63"/>
                  <a:pt x="4160" y="63"/>
                  <a:pt x="4160" y="63"/>
                </a:cubicBezTo>
                <a:cubicBezTo>
                  <a:pt x="4055" y="54"/>
                  <a:pt x="3951" y="38"/>
                  <a:pt x="3847" y="17"/>
                </a:cubicBezTo>
                <a:cubicBezTo>
                  <a:pt x="3848" y="17"/>
                  <a:pt x="3849" y="16"/>
                  <a:pt x="3849" y="15"/>
                </a:cubicBezTo>
                <a:cubicBezTo>
                  <a:pt x="3849" y="13"/>
                  <a:pt x="3847" y="12"/>
                  <a:pt x="3845" y="12"/>
                </a:cubicBezTo>
                <a:cubicBezTo>
                  <a:pt x="3842" y="12"/>
                  <a:pt x="3842" y="12"/>
                  <a:pt x="3842" y="12"/>
                </a:cubicBezTo>
                <a:cubicBezTo>
                  <a:pt x="3842" y="11"/>
                  <a:pt x="3842" y="11"/>
                  <a:pt x="3842" y="11"/>
                </a:cubicBezTo>
                <a:cubicBezTo>
                  <a:pt x="3842" y="8"/>
                  <a:pt x="3842" y="8"/>
                  <a:pt x="3842" y="8"/>
                </a:cubicBezTo>
                <a:cubicBezTo>
                  <a:pt x="3842" y="6"/>
                  <a:pt x="3841" y="5"/>
                  <a:pt x="3839" y="5"/>
                </a:cubicBezTo>
                <a:cubicBezTo>
                  <a:pt x="3837" y="5"/>
                  <a:pt x="3836" y="6"/>
                  <a:pt x="3836" y="8"/>
                </a:cubicBezTo>
                <a:cubicBezTo>
                  <a:pt x="3836" y="11"/>
                  <a:pt x="3836" y="11"/>
                  <a:pt x="3836" y="11"/>
                </a:cubicBezTo>
                <a:cubicBezTo>
                  <a:pt x="3836" y="12"/>
                  <a:pt x="3836" y="12"/>
                  <a:pt x="3836" y="12"/>
                </a:cubicBezTo>
                <a:cubicBezTo>
                  <a:pt x="3828" y="12"/>
                  <a:pt x="3828" y="12"/>
                  <a:pt x="3828" y="12"/>
                </a:cubicBezTo>
                <a:cubicBezTo>
                  <a:pt x="3828" y="11"/>
                  <a:pt x="3828" y="11"/>
                  <a:pt x="3828" y="11"/>
                </a:cubicBezTo>
                <a:cubicBezTo>
                  <a:pt x="3828" y="8"/>
                  <a:pt x="3828" y="8"/>
                  <a:pt x="3828" y="8"/>
                </a:cubicBezTo>
                <a:cubicBezTo>
                  <a:pt x="3828" y="6"/>
                  <a:pt x="3827" y="5"/>
                  <a:pt x="3825" y="5"/>
                </a:cubicBezTo>
                <a:cubicBezTo>
                  <a:pt x="3824" y="5"/>
                  <a:pt x="3822" y="6"/>
                  <a:pt x="3822" y="8"/>
                </a:cubicBezTo>
                <a:cubicBezTo>
                  <a:pt x="3822" y="11"/>
                  <a:pt x="3822" y="11"/>
                  <a:pt x="3822" y="11"/>
                </a:cubicBezTo>
                <a:cubicBezTo>
                  <a:pt x="3822" y="12"/>
                  <a:pt x="3822" y="12"/>
                  <a:pt x="3822" y="12"/>
                </a:cubicBezTo>
                <a:cubicBezTo>
                  <a:pt x="3805" y="12"/>
                  <a:pt x="3805" y="12"/>
                  <a:pt x="3805" y="12"/>
                </a:cubicBezTo>
                <a:cubicBezTo>
                  <a:pt x="3805" y="0"/>
                  <a:pt x="3805" y="0"/>
                  <a:pt x="3805" y="0"/>
                </a:cubicBezTo>
                <a:cubicBezTo>
                  <a:pt x="3797" y="0"/>
                  <a:pt x="3797" y="0"/>
                  <a:pt x="3797" y="0"/>
                </a:cubicBezTo>
                <a:cubicBezTo>
                  <a:pt x="3797" y="12"/>
                  <a:pt x="3797" y="12"/>
                  <a:pt x="3797" y="12"/>
                </a:cubicBezTo>
                <a:cubicBezTo>
                  <a:pt x="3779" y="12"/>
                  <a:pt x="3779" y="12"/>
                  <a:pt x="3779" y="12"/>
                </a:cubicBezTo>
                <a:cubicBezTo>
                  <a:pt x="3780" y="11"/>
                  <a:pt x="3780" y="11"/>
                  <a:pt x="3780" y="11"/>
                </a:cubicBezTo>
                <a:cubicBezTo>
                  <a:pt x="3780" y="8"/>
                  <a:pt x="3780" y="8"/>
                  <a:pt x="3780" y="8"/>
                </a:cubicBezTo>
                <a:cubicBezTo>
                  <a:pt x="3780" y="6"/>
                  <a:pt x="3778" y="5"/>
                  <a:pt x="3776" y="5"/>
                </a:cubicBezTo>
                <a:cubicBezTo>
                  <a:pt x="3775" y="5"/>
                  <a:pt x="3773" y="6"/>
                  <a:pt x="3773" y="8"/>
                </a:cubicBezTo>
                <a:cubicBezTo>
                  <a:pt x="3773" y="11"/>
                  <a:pt x="3773" y="11"/>
                  <a:pt x="3773" y="11"/>
                </a:cubicBezTo>
                <a:cubicBezTo>
                  <a:pt x="3773" y="12"/>
                  <a:pt x="3773" y="12"/>
                  <a:pt x="3773" y="12"/>
                </a:cubicBezTo>
                <a:cubicBezTo>
                  <a:pt x="3766" y="12"/>
                  <a:pt x="3766" y="12"/>
                  <a:pt x="3766" y="12"/>
                </a:cubicBezTo>
                <a:cubicBezTo>
                  <a:pt x="3766" y="11"/>
                  <a:pt x="3766" y="11"/>
                  <a:pt x="3766" y="11"/>
                </a:cubicBezTo>
                <a:cubicBezTo>
                  <a:pt x="3766" y="8"/>
                  <a:pt x="3766" y="8"/>
                  <a:pt x="3766" y="8"/>
                </a:cubicBezTo>
                <a:cubicBezTo>
                  <a:pt x="3766" y="6"/>
                  <a:pt x="3765" y="5"/>
                  <a:pt x="3763" y="5"/>
                </a:cubicBezTo>
                <a:cubicBezTo>
                  <a:pt x="3761" y="5"/>
                  <a:pt x="3760" y="6"/>
                  <a:pt x="3760" y="8"/>
                </a:cubicBezTo>
                <a:cubicBezTo>
                  <a:pt x="3760" y="11"/>
                  <a:pt x="3760" y="11"/>
                  <a:pt x="3760" y="11"/>
                </a:cubicBezTo>
                <a:cubicBezTo>
                  <a:pt x="3760" y="12"/>
                  <a:pt x="3760" y="12"/>
                  <a:pt x="3760" y="12"/>
                </a:cubicBezTo>
                <a:cubicBezTo>
                  <a:pt x="3756" y="12"/>
                  <a:pt x="3756" y="12"/>
                  <a:pt x="3756" y="12"/>
                </a:cubicBezTo>
                <a:cubicBezTo>
                  <a:pt x="3755" y="12"/>
                  <a:pt x="3754" y="12"/>
                  <a:pt x="3753" y="14"/>
                </a:cubicBezTo>
                <a:cubicBezTo>
                  <a:pt x="3753" y="13"/>
                  <a:pt x="3753" y="13"/>
                  <a:pt x="3753" y="13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578" y="51"/>
                  <a:pt x="3403" y="71"/>
                  <a:pt x="3227" y="73"/>
                </a:cubicBezTo>
                <a:cubicBezTo>
                  <a:pt x="3051" y="71"/>
                  <a:pt x="2876" y="52"/>
                  <a:pt x="2701" y="16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2" y="14"/>
                  <a:pt x="2702" y="14"/>
                  <a:pt x="2703" y="14"/>
                </a:cubicBezTo>
                <a:cubicBezTo>
                  <a:pt x="2703" y="13"/>
                  <a:pt x="2703" y="13"/>
                  <a:pt x="2703" y="13"/>
                </a:cubicBezTo>
                <a:cubicBezTo>
                  <a:pt x="2702" y="14"/>
                  <a:pt x="2702" y="14"/>
                  <a:pt x="2701" y="14"/>
                </a:cubicBezTo>
                <a:cubicBezTo>
                  <a:pt x="2701" y="13"/>
                  <a:pt x="2699" y="12"/>
                  <a:pt x="2698" y="12"/>
                </a:cubicBezTo>
                <a:cubicBezTo>
                  <a:pt x="2694" y="12"/>
                  <a:pt x="2694" y="12"/>
                  <a:pt x="2694" y="12"/>
                </a:cubicBezTo>
                <a:cubicBezTo>
                  <a:pt x="2695" y="11"/>
                  <a:pt x="2695" y="11"/>
                  <a:pt x="2695" y="11"/>
                </a:cubicBezTo>
                <a:cubicBezTo>
                  <a:pt x="2695" y="8"/>
                  <a:pt x="2695" y="8"/>
                  <a:pt x="2695" y="8"/>
                </a:cubicBezTo>
                <a:cubicBezTo>
                  <a:pt x="2695" y="6"/>
                  <a:pt x="2693" y="5"/>
                  <a:pt x="2691" y="5"/>
                </a:cubicBezTo>
                <a:cubicBezTo>
                  <a:pt x="2690" y="5"/>
                  <a:pt x="2688" y="6"/>
                  <a:pt x="2688" y="8"/>
                </a:cubicBezTo>
                <a:cubicBezTo>
                  <a:pt x="2688" y="11"/>
                  <a:pt x="2688" y="11"/>
                  <a:pt x="2688" y="11"/>
                </a:cubicBezTo>
                <a:cubicBezTo>
                  <a:pt x="2688" y="12"/>
                  <a:pt x="2688" y="12"/>
                  <a:pt x="2688" y="12"/>
                </a:cubicBezTo>
                <a:cubicBezTo>
                  <a:pt x="2681" y="12"/>
                  <a:pt x="2681" y="12"/>
                  <a:pt x="2681" y="12"/>
                </a:cubicBezTo>
                <a:cubicBezTo>
                  <a:pt x="2681" y="11"/>
                  <a:pt x="2681" y="11"/>
                  <a:pt x="2681" y="11"/>
                </a:cubicBezTo>
                <a:cubicBezTo>
                  <a:pt x="2681" y="8"/>
                  <a:pt x="2681" y="8"/>
                  <a:pt x="2681" y="8"/>
                </a:cubicBezTo>
                <a:cubicBezTo>
                  <a:pt x="2681" y="6"/>
                  <a:pt x="2680" y="5"/>
                  <a:pt x="2678" y="5"/>
                </a:cubicBezTo>
                <a:cubicBezTo>
                  <a:pt x="2676" y="5"/>
                  <a:pt x="2675" y="6"/>
                  <a:pt x="2675" y="8"/>
                </a:cubicBezTo>
                <a:cubicBezTo>
                  <a:pt x="2675" y="11"/>
                  <a:pt x="2675" y="11"/>
                  <a:pt x="2675" y="11"/>
                </a:cubicBezTo>
                <a:cubicBezTo>
                  <a:pt x="2675" y="12"/>
                  <a:pt x="2675" y="12"/>
                  <a:pt x="2675" y="12"/>
                </a:cubicBezTo>
                <a:cubicBezTo>
                  <a:pt x="2657" y="12"/>
                  <a:pt x="2657" y="12"/>
                  <a:pt x="2657" y="12"/>
                </a:cubicBezTo>
                <a:cubicBezTo>
                  <a:pt x="2657" y="0"/>
                  <a:pt x="2657" y="0"/>
                  <a:pt x="2657" y="0"/>
                </a:cubicBezTo>
                <a:cubicBezTo>
                  <a:pt x="2650" y="0"/>
                  <a:pt x="2650" y="0"/>
                  <a:pt x="2650" y="0"/>
                </a:cubicBezTo>
                <a:cubicBezTo>
                  <a:pt x="2650" y="12"/>
                  <a:pt x="2650" y="12"/>
                  <a:pt x="2650" y="12"/>
                </a:cubicBezTo>
                <a:cubicBezTo>
                  <a:pt x="2632" y="12"/>
                  <a:pt x="2632" y="12"/>
                  <a:pt x="2632" y="12"/>
                </a:cubicBezTo>
                <a:cubicBezTo>
                  <a:pt x="2632" y="11"/>
                  <a:pt x="2632" y="11"/>
                  <a:pt x="2632" y="11"/>
                </a:cubicBezTo>
                <a:cubicBezTo>
                  <a:pt x="2632" y="8"/>
                  <a:pt x="2632" y="8"/>
                  <a:pt x="2632" y="8"/>
                </a:cubicBezTo>
                <a:cubicBezTo>
                  <a:pt x="2632" y="6"/>
                  <a:pt x="2631" y="5"/>
                  <a:pt x="2629" y="5"/>
                </a:cubicBezTo>
                <a:cubicBezTo>
                  <a:pt x="2627" y="5"/>
                  <a:pt x="2626" y="6"/>
                  <a:pt x="2626" y="8"/>
                </a:cubicBezTo>
                <a:cubicBezTo>
                  <a:pt x="2626" y="11"/>
                  <a:pt x="2626" y="11"/>
                  <a:pt x="2626" y="11"/>
                </a:cubicBezTo>
                <a:cubicBezTo>
                  <a:pt x="2626" y="12"/>
                  <a:pt x="2626" y="12"/>
                  <a:pt x="2626" y="12"/>
                </a:cubicBezTo>
                <a:cubicBezTo>
                  <a:pt x="2619" y="12"/>
                  <a:pt x="2619" y="12"/>
                  <a:pt x="2619" y="12"/>
                </a:cubicBezTo>
                <a:cubicBezTo>
                  <a:pt x="2619" y="11"/>
                  <a:pt x="2619" y="11"/>
                  <a:pt x="2619" y="11"/>
                </a:cubicBezTo>
                <a:cubicBezTo>
                  <a:pt x="2619" y="8"/>
                  <a:pt x="2619" y="8"/>
                  <a:pt x="2619" y="8"/>
                </a:cubicBezTo>
                <a:cubicBezTo>
                  <a:pt x="2619" y="6"/>
                  <a:pt x="2617" y="5"/>
                  <a:pt x="2616" y="5"/>
                </a:cubicBezTo>
                <a:cubicBezTo>
                  <a:pt x="2614" y="5"/>
                  <a:pt x="2612" y="6"/>
                  <a:pt x="2612" y="8"/>
                </a:cubicBezTo>
                <a:cubicBezTo>
                  <a:pt x="2612" y="11"/>
                  <a:pt x="2612" y="11"/>
                  <a:pt x="2612" y="11"/>
                </a:cubicBezTo>
                <a:cubicBezTo>
                  <a:pt x="2613" y="12"/>
                  <a:pt x="2613" y="12"/>
                  <a:pt x="2613" y="12"/>
                </a:cubicBezTo>
                <a:cubicBezTo>
                  <a:pt x="2609" y="12"/>
                  <a:pt x="2609" y="12"/>
                  <a:pt x="2609" y="12"/>
                </a:cubicBezTo>
                <a:cubicBezTo>
                  <a:pt x="2607" y="12"/>
                  <a:pt x="2606" y="13"/>
                  <a:pt x="2606" y="15"/>
                </a:cubicBezTo>
                <a:cubicBezTo>
                  <a:pt x="2606" y="16"/>
                  <a:pt x="2606" y="17"/>
                  <a:pt x="2607" y="18"/>
                </a:cubicBezTo>
                <a:cubicBezTo>
                  <a:pt x="2437" y="52"/>
                  <a:pt x="2265" y="71"/>
                  <a:pt x="2092" y="73"/>
                </a:cubicBezTo>
                <a:cubicBezTo>
                  <a:pt x="1916" y="71"/>
                  <a:pt x="1739" y="51"/>
                  <a:pt x="1564" y="15"/>
                </a:cubicBezTo>
                <a:cubicBezTo>
                  <a:pt x="1566" y="15"/>
                  <a:pt x="1567" y="14"/>
                  <a:pt x="1569" y="14"/>
                </a:cubicBezTo>
                <a:cubicBezTo>
                  <a:pt x="1568" y="13"/>
                  <a:pt x="1568" y="13"/>
                  <a:pt x="1568" y="13"/>
                </a:cubicBezTo>
                <a:cubicBezTo>
                  <a:pt x="1566" y="14"/>
                  <a:pt x="1564" y="14"/>
                  <a:pt x="1562" y="15"/>
                </a:cubicBezTo>
                <a:cubicBezTo>
                  <a:pt x="1560" y="14"/>
                  <a:pt x="1558" y="14"/>
                  <a:pt x="1556" y="13"/>
                </a:cubicBezTo>
                <a:cubicBezTo>
                  <a:pt x="1556" y="14"/>
                  <a:pt x="1556" y="14"/>
                  <a:pt x="1556" y="14"/>
                </a:cubicBezTo>
                <a:cubicBezTo>
                  <a:pt x="1558" y="14"/>
                  <a:pt x="1559" y="15"/>
                  <a:pt x="1561" y="15"/>
                </a:cubicBezTo>
                <a:cubicBezTo>
                  <a:pt x="1558" y="16"/>
                  <a:pt x="1556" y="16"/>
                  <a:pt x="1553" y="17"/>
                </a:cubicBezTo>
                <a:cubicBezTo>
                  <a:pt x="1554" y="16"/>
                  <a:pt x="1554" y="16"/>
                  <a:pt x="1554" y="15"/>
                </a:cubicBezTo>
                <a:cubicBezTo>
                  <a:pt x="1554" y="13"/>
                  <a:pt x="1553" y="12"/>
                  <a:pt x="1551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47" y="8"/>
                  <a:pt x="1547" y="8"/>
                  <a:pt x="1547" y="8"/>
                </a:cubicBezTo>
                <a:cubicBezTo>
                  <a:pt x="1547" y="6"/>
                  <a:pt x="1546" y="5"/>
                  <a:pt x="1544" y="5"/>
                </a:cubicBezTo>
                <a:cubicBezTo>
                  <a:pt x="1542" y="5"/>
                  <a:pt x="1541" y="6"/>
                  <a:pt x="1541" y="8"/>
                </a:cubicBezTo>
                <a:cubicBezTo>
                  <a:pt x="1541" y="11"/>
                  <a:pt x="1541" y="11"/>
                  <a:pt x="1541" y="11"/>
                </a:cubicBezTo>
                <a:cubicBezTo>
                  <a:pt x="1541" y="12"/>
                  <a:pt x="1541" y="12"/>
                  <a:pt x="1541" y="12"/>
                </a:cubicBezTo>
                <a:cubicBezTo>
                  <a:pt x="1534" y="12"/>
                  <a:pt x="1534" y="12"/>
                  <a:pt x="1534" y="12"/>
                </a:cubicBezTo>
                <a:cubicBezTo>
                  <a:pt x="1534" y="11"/>
                  <a:pt x="1534" y="11"/>
                  <a:pt x="1534" y="11"/>
                </a:cubicBezTo>
                <a:cubicBezTo>
                  <a:pt x="1534" y="8"/>
                  <a:pt x="1534" y="8"/>
                  <a:pt x="1534" y="8"/>
                </a:cubicBezTo>
                <a:cubicBezTo>
                  <a:pt x="1534" y="6"/>
                  <a:pt x="1532" y="5"/>
                  <a:pt x="1531" y="5"/>
                </a:cubicBezTo>
                <a:cubicBezTo>
                  <a:pt x="1529" y="5"/>
                  <a:pt x="1527" y="6"/>
                  <a:pt x="1527" y="8"/>
                </a:cubicBezTo>
                <a:cubicBezTo>
                  <a:pt x="1527" y="11"/>
                  <a:pt x="1527" y="11"/>
                  <a:pt x="1527" y="11"/>
                </a:cubicBezTo>
                <a:cubicBezTo>
                  <a:pt x="1528" y="12"/>
                  <a:pt x="1528" y="12"/>
                  <a:pt x="1528" y="12"/>
                </a:cubicBezTo>
                <a:cubicBezTo>
                  <a:pt x="1510" y="12"/>
                  <a:pt x="1510" y="12"/>
                  <a:pt x="1510" y="12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1502" y="0"/>
                  <a:pt x="1502" y="0"/>
                  <a:pt x="1502" y="0"/>
                </a:cubicBezTo>
                <a:cubicBezTo>
                  <a:pt x="1502" y="12"/>
                  <a:pt x="1502" y="12"/>
                  <a:pt x="1502" y="12"/>
                </a:cubicBezTo>
                <a:cubicBezTo>
                  <a:pt x="1485" y="12"/>
                  <a:pt x="1485" y="12"/>
                  <a:pt x="1485" y="12"/>
                </a:cubicBezTo>
                <a:cubicBezTo>
                  <a:pt x="1485" y="11"/>
                  <a:pt x="1485" y="11"/>
                  <a:pt x="1485" y="11"/>
                </a:cubicBezTo>
                <a:cubicBezTo>
                  <a:pt x="1485" y="8"/>
                  <a:pt x="1485" y="8"/>
                  <a:pt x="1485" y="8"/>
                </a:cubicBezTo>
                <a:cubicBezTo>
                  <a:pt x="1485" y="6"/>
                  <a:pt x="1483" y="5"/>
                  <a:pt x="1482" y="5"/>
                </a:cubicBezTo>
                <a:cubicBezTo>
                  <a:pt x="1480" y="5"/>
                  <a:pt x="1479" y="6"/>
                  <a:pt x="1479" y="8"/>
                </a:cubicBezTo>
                <a:cubicBezTo>
                  <a:pt x="1479" y="11"/>
                  <a:pt x="1479" y="11"/>
                  <a:pt x="1479" y="11"/>
                </a:cubicBezTo>
                <a:cubicBezTo>
                  <a:pt x="1479" y="12"/>
                  <a:pt x="1479" y="12"/>
                  <a:pt x="1479" y="12"/>
                </a:cubicBezTo>
                <a:cubicBezTo>
                  <a:pt x="1471" y="12"/>
                  <a:pt x="1471" y="12"/>
                  <a:pt x="1471" y="12"/>
                </a:cubicBezTo>
                <a:cubicBezTo>
                  <a:pt x="1471" y="11"/>
                  <a:pt x="1471" y="11"/>
                  <a:pt x="1471" y="11"/>
                </a:cubicBezTo>
                <a:cubicBezTo>
                  <a:pt x="1471" y="8"/>
                  <a:pt x="1471" y="8"/>
                  <a:pt x="1471" y="8"/>
                </a:cubicBezTo>
                <a:cubicBezTo>
                  <a:pt x="1471" y="6"/>
                  <a:pt x="1470" y="5"/>
                  <a:pt x="1468" y="5"/>
                </a:cubicBezTo>
                <a:cubicBezTo>
                  <a:pt x="1467" y="5"/>
                  <a:pt x="1465" y="6"/>
                  <a:pt x="1465" y="8"/>
                </a:cubicBezTo>
                <a:cubicBezTo>
                  <a:pt x="1465" y="11"/>
                  <a:pt x="1465" y="11"/>
                  <a:pt x="1465" y="11"/>
                </a:cubicBezTo>
                <a:cubicBezTo>
                  <a:pt x="1465" y="12"/>
                  <a:pt x="1465" y="12"/>
                  <a:pt x="1465" y="12"/>
                </a:cubicBezTo>
                <a:cubicBezTo>
                  <a:pt x="1462" y="12"/>
                  <a:pt x="1462" y="12"/>
                  <a:pt x="1462" y="12"/>
                </a:cubicBezTo>
                <a:cubicBezTo>
                  <a:pt x="1460" y="12"/>
                  <a:pt x="1458" y="13"/>
                  <a:pt x="1458" y="15"/>
                </a:cubicBezTo>
                <a:cubicBezTo>
                  <a:pt x="1458" y="17"/>
                  <a:pt x="1460" y="18"/>
                  <a:pt x="1462" y="18"/>
                </a:cubicBezTo>
                <a:cubicBezTo>
                  <a:pt x="1471" y="18"/>
                  <a:pt x="1471" y="18"/>
                  <a:pt x="1471" y="18"/>
                </a:cubicBezTo>
                <a:cubicBezTo>
                  <a:pt x="1301" y="52"/>
                  <a:pt x="1130" y="71"/>
                  <a:pt x="958" y="73"/>
                </a:cubicBezTo>
                <a:cubicBezTo>
                  <a:pt x="782" y="71"/>
                  <a:pt x="605" y="51"/>
                  <a:pt x="430" y="15"/>
                </a:cubicBezTo>
                <a:cubicBezTo>
                  <a:pt x="431" y="15"/>
                  <a:pt x="433" y="14"/>
                  <a:pt x="434" y="14"/>
                </a:cubicBezTo>
                <a:cubicBezTo>
                  <a:pt x="434" y="13"/>
                  <a:pt x="434" y="13"/>
                  <a:pt x="434" y="13"/>
                </a:cubicBezTo>
                <a:cubicBezTo>
                  <a:pt x="432" y="14"/>
                  <a:pt x="430" y="14"/>
                  <a:pt x="428" y="15"/>
                </a:cubicBezTo>
                <a:cubicBezTo>
                  <a:pt x="426" y="14"/>
                  <a:pt x="424" y="14"/>
                  <a:pt x="422" y="13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3" y="14"/>
                  <a:pt x="425" y="15"/>
                  <a:pt x="426" y="15"/>
                </a:cubicBezTo>
                <a:cubicBezTo>
                  <a:pt x="414" y="18"/>
                  <a:pt x="403" y="20"/>
                  <a:pt x="391" y="22"/>
                </a:cubicBezTo>
                <a:cubicBezTo>
                  <a:pt x="384" y="21"/>
                  <a:pt x="377" y="19"/>
                  <a:pt x="370" y="18"/>
                </a:cubicBezTo>
                <a:cubicBezTo>
                  <a:pt x="403" y="18"/>
                  <a:pt x="403" y="18"/>
                  <a:pt x="403" y="18"/>
                </a:cubicBezTo>
                <a:cubicBezTo>
                  <a:pt x="405" y="18"/>
                  <a:pt x="407" y="17"/>
                  <a:pt x="407" y="15"/>
                </a:cubicBezTo>
                <a:cubicBezTo>
                  <a:pt x="407" y="13"/>
                  <a:pt x="405" y="12"/>
                  <a:pt x="403" y="12"/>
                </a:cubicBezTo>
                <a:cubicBezTo>
                  <a:pt x="400" y="12"/>
                  <a:pt x="400" y="12"/>
                  <a:pt x="400" y="12"/>
                </a:cubicBezTo>
                <a:cubicBezTo>
                  <a:pt x="400" y="11"/>
                  <a:pt x="400" y="11"/>
                  <a:pt x="400" y="11"/>
                </a:cubicBezTo>
                <a:cubicBezTo>
                  <a:pt x="400" y="8"/>
                  <a:pt x="400" y="8"/>
                  <a:pt x="400" y="8"/>
                </a:cubicBezTo>
                <a:cubicBezTo>
                  <a:pt x="400" y="6"/>
                  <a:pt x="398" y="5"/>
                  <a:pt x="397" y="5"/>
                </a:cubicBezTo>
                <a:cubicBezTo>
                  <a:pt x="395" y="5"/>
                  <a:pt x="394" y="6"/>
                  <a:pt x="394" y="8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6" y="11"/>
                  <a:pt x="386" y="11"/>
                  <a:pt x="386" y="11"/>
                </a:cubicBezTo>
                <a:cubicBezTo>
                  <a:pt x="386" y="8"/>
                  <a:pt x="386" y="8"/>
                  <a:pt x="386" y="8"/>
                </a:cubicBezTo>
                <a:cubicBezTo>
                  <a:pt x="386" y="6"/>
                  <a:pt x="385" y="5"/>
                  <a:pt x="383" y="5"/>
                </a:cubicBezTo>
                <a:cubicBezTo>
                  <a:pt x="382" y="5"/>
                  <a:pt x="380" y="6"/>
                  <a:pt x="380" y="8"/>
                </a:cubicBezTo>
                <a:cubicBezTo>
                  <a:pt x="380" y="11"/>
                  <a:pt x="380" y="11"/>
                  <a:pt x="380" y="11"/>
                </a:cubicBezTo>
                <a:cubicBezTo>
                  <a:pt x="380" y="12"/>
                  <a:pt x="380" y="12"/>
                  <a:pt x="380" y="12"/>
                </a:cubicBezTo>
                <a:cubicBezTo>
                  <a:pt x="363" y="12"/>
                  <a:pt x="363" y="12"/>
                  <a:pt x="363" y="12"/>
                </a:cubicBezTo>
                <a:cubicBezTo>
                  <a:pt x="363" y="0"/>
                  <a:pt x="363" y="0"/>
                  <a:pt x="363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5" y="12"/>
                  <a:pt x="355" y="12"/>
                  <a:pt x="355" y="12"/>
                </a:cubicBezTo>
                <a:cubicBezTo>
                  <a:pt x="337" y="12"/>
                  <a:pt x="337" y="12"/>
                  <a:pt x="337" y="12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37" y="8"/>
                  <a:pt x="337" y="8"/>
                  <a:pt x="337" y="8"/>
                </a:cubicBezTo>
                <a:cubicBezTo>
                  <a:pt x="337" y="6"/>
                  <a:pt x="336" y="5"/>
                  <a:pt x="334" y="5"/>
                </a:cubicBezTo>
                <a:cubicBezTo>
                  <a:pt x="333" y="5"/>
                  <a:pt x="331" y="6"/>
                  <a:pt x="331" y="8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24" y="12"/>
                  <a:pt x="324" y="12"/>
                  <a:pt x="324" y="12"/>
                </a:cubicBezTo>
                <a:cubicBezTo>
                  <a:pt x="324" y="11"/>
                  <a:pt x="324" y="11"/>
                  <a:pt x="324" y="11"/>
                </a:cubicBezTo>
                <a:cubicBezTo>
                  <a:pt x="324" y="8"/>
                  <a:pt x="324" y="8"/>
                  <a:pt x="324" y="8"/>
                </a:cubicBezTo>
                <a:cubicBezTo>
                  <a:pt x="324" y="6"/>
                  <a:pt x="323" y="5"/>
                  <a:pt x="321" y="5"/>
                </a:cubicBezTo>
                <a:cubicBezTo>
                  <a:pt x="319" y="5"/>
                  <a:pt x="318" y="6"/>
                  <a:pt x="318" y="8"/>
                </a:cubicBezTo>
                <a:cubicBezTo>
                  <a:pt x="318" y="11"/>
                  <a:pt x="318" y="11"/>
                  <a:pt x="318" y="11"/>
                </a:cubicBezTo>
                <a:cubicBezTo>
                  <a:pt x="318" y="12"/>
                  <a:pt x="318" y="12"/>
                  <a:pt x="318" y="12"/>
                </a:cubicBezTo>
                <a:cubicBezTo>
                  <a:pt x="314" y="12"/>
                  <a:pt x="314" y="12"/>
                  <a:pt x="314" y="12"/>
                </a:cubicBezTo>
                <a:cubicBezTo>
                  <a:pt x="312" y="12"/>
                  <a:pt x="311" y="13"/>
                  <a:pt x="311" y="15"/>
                </a:cubicBezTo>
                <a:cubicBezTo>
                  <a:pt x="311" y="17"/>
                  <a:pt x="312" y="18"/>
                  <a:pt x="314" y="18"/>
                </a:cubicBezTo>
                <a:cubicBezTo>
                  <a:pt x="337" y="18"/>
                  <a:pt x="337" y="18"/>
                  <a:pt x="337" y="18"/>
                </a:cubicBezTo>
                <a:cubicBezTo>
                  <a:pt x="225" y="41"/>
                  <a:pt x="112" y="56"/>
                  <a:pt x="0" y="65"/>
                </a:cubicBezTo>
                <a:cubicBezTo>
                  <a:pt x="0" y="66"/>
                  <a:pt x="0" y="66"/>
                  <a:pt x="0" y="66"/>
                </a:cubicBezTo>
                <a:cubicBezTo>
                  <a:pt x="114" y="57"/>
                  <a:pt x="227" y="41"/>
                  <a:pt x="340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237" y="50"/>
                  <a:pt x="118" y="64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118" y="65"/>
                  <a:pt x="237" y="51"/>
                  <a:pt x="355" y="29"/>
                </a:cubicBezTo>
                <a:cubicBezTo>
                  <a:pt x="355" y="382"/>
                  <a:pt x="355" y="382"/>
                  <a:pt x="355" y="382"/>
                </a:cubicBezTo>
                <a:cubicBezTo>
                  <a:pt x="363" y="382"/>
                  <a:pt x="363" y="382"/>
                  <a:pt x="363" y="382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72" y="26"/>
                  <a:pt x="381" y="25"/>
                  <a:pt x="391" y="23"/>
                </a:cubicBezTo>
                <a:cubicBezTo>
                  <a:pt x="567" y="57"/>
                  <a:pt x="745" y="74"/>
                  <a:pt x="921" y="74"/>
                </a:cubicBezTo>
                <a:cubicBezTo>
                  <a:pt x="933" y="74"/>
                  <a:pt x="946" y="74"/>
                  <a:pt x="958" y="74"/>
                </a:cubicBezTo>
                <a:cubicBezTo>
                  <a:pt x="970" y="74"/>
                  <a:pt x="983" y="74"/>
                  <a:pt x="995" y="74"/>
                </a:cubicBezTo>
                <a:cubicBezTo>
                  <a:pt x="1164" y="74"/>
                  <a:pt x="1334" y="58"/>
                  <a:pt x="1502" y="27"/>
                </a:cubicBezTo>
                <a:cubicBezTo>
                  <a:pt x="1502" y="382"/>
                  <a:pt x="1502" y="382"/>
                  <a:pt x="1502" y="382"/>
                </a:cubicBezTo>
                <a:cubicBezTo>
                  <a:pt x="1510" y="382"/>
                  <a:pt x="1510" y="382"/>
                  <a:pt x="1510" y="382"/>
                </a:cubicBezTo>
                <a:cubicBezTo>
                  <a:pt x="1510" y="26"/>
                  <a:pt x="1510" y="26"/>
                  <a:pt x="1510" y="26"/>
                </a:cubicBezTo>
                <a:cubicBezTo>
                  <a:pt x="1515" y="25"/>
                  <a:pt x="1520" y="24"/>
                  <a:pt x="1525" y="23"/>
                </a:cubicBezTo>
                <a:cubicBezTo>
                  <a:pt x="1701" y="57"/>
                  <a:pt x="1879" y="74"/>
                  <a:pt x="2055" y="74"/>
                </a:cubicBezTo>
                <a:cubicBezTo>
                  <a:pt x="2068" y="74"/>
                  <a:pt x="2080" y="74"/>
                  <a:pt x="2092" y="74"/>
                </a:cubicBezTo>
                <a:cubicBezTo>
                  <a:pt x="2105" y="74"/>
                  <a:pt x="2117" y="74"/>
                  <a:pt x="2130" y="74"/>
                </a:cubicBezTo>
                <a:cubicBezTo>
                  <a:pt x="2302" y="74"/>
                  <a:pt x="2477" y="57"/>
                  <a:pt x="2650" y="25"/>
                </a:cubicBezTo>
                <a:cubicBezTo>
                  <a:pt x="2650" y="382"/>
                  <a:pt x="2650" y="382"/>
                  <a:pt x="2650" y="382"/>
                </a:cubicBezTo>
                <a:cubicBezTo>
                  <a:pt x="2657" y="382"/>
                  <a:pt x="2657" y="382"/>
                  <a:pt x="2657" y="382"/>
                </a:cubicBezTo>
                <a:cubicBezTo>
                  <a:pt x="2657" y="23"/>
                  <a:pt x="2657" y="23"/>
                  <a:pt x="2657" y="23"/>
                </a:cubicBezTo>
                <a:cubicBezTo>
                  <a:pt x="2658" y="23"/>
                  <a:pt x="2659" y="23"/>
                  <a:pt x="2660" y="23"/>
                </a:cubicBezTo>
                <a:cubicBezTo>
                  <a:pt x="2835" y="57"/>
                  <a:pt x="3013" y="74"/>
                  <a:pt x="3190" y="74"/>
                </a:cubicBezTo>
                <a:cubicBezTo>
                  <a:pt x="3202" y="74"/>
                  <a:pt x="3214" y="74"/>
                  <a:pt x="3227" y="74"/>
                </a:cubicBezTo>
                <a:cubicBezTo>
                  <a:pt x="3239" y="74"/>
                  <a:pt x="3252" y="74"/>
                  <a:pt x="3264" y="74"/>
                </a:cubicBezTo>
                <a:cubicBezTo>
                  <a:pt x="3441" y="74"/>
                  <a:pt x="3619" y="57"/>
                  <a:pt x="3795" y="23"/>
                </a:cubicBezTo>
                <a:cubicBezTo>
                  <a:pt x="3796" y="23"/>
                  <a:pt x="3796" y="23"/>
                  <a:pt x="3797" y="23"/>
                </a:cubicBezTo>
                <a:cubicBezTo>
                  <a:pt x="3797" y="382"/>
                  <a:pt x="3797" y="382"/>
                  <a:pt x="3797" y="382"/>
                </a:cubicBezTo>
                <a:cubicBezTo>
                  <a:pt x="3805" y="382"/>
                  <a:pt x="3805" y="382"/>
                  <a:pt x="3805" y="382"/>
                </a:cubicBezTo>
                <a:cubicBezTo>
                  <a:pt x="3805" y="24"/>
                  <a:pt x="3805" y="24"/>
                  <a:pt x="3805" y="24"/>
                </a:cubicBezTo>
                <a:cubicBezTo>
                  <a:pt x="3922" y="47"/>
                  <a:pt x="4041" y="62"/>
                  <a:pt x="4160" y="69"/>
                </a:cubicBezTo>
                <a:cubicBezTo>
                  <a:pt x="4160" y="68"/>
                  <a:pt x="4160" y="68"/>
                  <a:pt x="4160" y="68"/>
                </a:cubicBezTo>
                <a:cubicBezTo>
                  <a:pt x="4041" y="61"/>
                  <a:pt x="3923" y="46"/>
                  <a:pt x="3805" y="24"/>
                </a:cubicBezTo>
                <a:cubicBezTo>
                  <a:pt x="3805" y="21"/>
                  <a:pt x="3805" y="21"/>
                  <a:pt x="3805" y="21"/>
                </a:cubicBezTo>
                <a:cubicBezTo>
                  <a:pt x="3809" y="20"/>
                  <a:pt x="3813" y="19"/>
                  <a:pt x="3818" y="18"/>
                </a:cubicBezTo>
                <a:close/>
                <a:moveTo>
                  <a:pt x="363" y="27"/>
                </a:moveTo>
                <a:cubicBezTo>
                  <a:pt x="363" y="18"/>
                  <a:pt x="363" y="18"/>
                  <a:pt x="363" y="18"/>
                </a:cubicBezTo>
                <a:cubicBezTo>
                  <a:pt x="367" y="18"/>
                  <a:pt x="367" y="18"/>
                  <a:pt x="367" y="18"/>
                </a:cubicBezTo>
                <a:cubicBezTo>
                  <a:pt x="374" y="20"/>
                  <a:pt x="382" y="21"/>
                  <a:pt x="389" y="23"/>
                </a:cubicBezTo>
                <a:cubicBezTo>
                  <a:pt x="380" y="24"/>
                  <a:pt x="371" y="26"/>
                  <a:pt x="363" y="27"/>
                </a:cubicBezTo>
                <a:close/>
                <a:moveTo>
                  <a:pt x="393" y="23"/>
                </a:moveTo>
                <a:cubicBezTo>
                  <a:pt x="404" y="20"/>
                  <a:pt x="416" y="18"/>
                  <a:pt x="428" y="15"/>
                </a:cubicBezTo>
                <a:cubicBezTo>
                  <a:pt x="593" y="50"/>
                  <a:pt x="761" y="69"/>
                  <a:pt x="927" y="73"/>
                </a:cubicBezTo>
                <a:cubicBezTo>
                  <a:pt x="749" y="74"/>
                  <a:pt x="570" y="57"/>
                  <a:pt x="393" y="23"/>
                </a:cubicBezTo>
                <a:close/>
                <a:moveTo>
                  <a:pt x="989" y="73"/>
                </a:moveTo>
                <a:cubicBezTo>
                  <a:pt x="1151" y="69"/>
                  <a:pt x="1314" y="51"/>
                  <a:pt x="1475" y="18"/>
                </a:cubicBezTo>
                <a:cubicBezTo>
                  <a:pt x="1501" y="18"/>
                  <a:pt x="1501" y="18"/>
                  <a:pt x="1501" y="18"/>
                </a:cubicBezTo>
                <a:cubicBezTo>
                  <a:pt x="1502" y="18"/>
                  <a:pt x="1502" y="18"/>
                  <a:pt x="1502" y="18"/>
                </a:cubicBezTo>
                <a:cubicBezTo>
                  <a:pt x="1502" y="26"/>
                  <a:pt x="1502" y="26"/>
                  <a:pt x="1502" y="26"/>
                </a:cubicBezTo>
                <a:cubicBezTo>
                  <a:pt x="1332" y="58"/>
                  <a:pt x="1160" y="74"/>
                  <a:pt x="989" y="73"/>
                </a:cubicBezTo>
                <a:close/>
                <a:moveTo>
                  <a:pt x="1510" y="25"/>
                </a:moveTo>
                <a:cubicBezTo>
                  <a:pt x="1510" y="20"/>
                  <a:pt x="1510" y="20"/>
                  <a:pt x="1510" y="20"/>
                </a:cubicBezTo>
                <a:cubicBezTo>
                  <a:pt x="1514" y="21"/>
                  <a:pt x="1519" y="22"/>
                  <a:pt x="1523" y="23"/>
                </a:cubicBezTo>
                <a:cubicBezTo>
                  <a:pt x="1519" y="23"/>
                  <a:pt x="1514" y="24"/>
                  <a:pt x="1510" y="25"/>
                </a:cubicBezTo>
                <a:close/>
                <a:moveTo>
                  <a:pt x="1510" y="19"/>
                </a:moveTo>
                <a:cubicBezTo>
                  <a:pt x="1510" y="18"/>
                  <a:pt x="1510" y="18"/>
                  <a:pt x="1510" y="18"/>
                </a:cubicBezTo>
                <a:cubicBezTo>
                  <a:pt x="1546" y="18"/>
                  <a:pt x="1546" y="18"/>
                  <a:pt x="1546" y="18"/>
                </a:cubicBezTo>
                <a:cubicBezTo>
                  <a:pt x="1539" y="19"/>
                  <a:pt x="1532" y="21"/>
                  <a:pt x="1525" y="22"/>
                </a:cubicBezTo>
                <a:cubicBezTo>
                  <a:pt x="1520" y="21"/>
                  <a:pt x="1515" y="20"/>
                  <a:pt x="1510" y="19"/>
                </a:cubicBezTo>
                <a:close/>
                <a:moveTo>
                  <a:pt x="1527" y="23"/>
                </a:moveTo>
                <a:cubicBezTo>
                  <a:pt x="1534" y="21"/>
                  <a:pt x="1542" y="20"/>
                  <a:pt x="1549" y="18"/>
                </a:cubicBezTo>
                <a:cubicBezTo>
                  <a:pt x="1551" y="18"/>
                  <a:pt x="1551" y="18"/>
                  <a:pt x="1551" y="18"/>
                </a:cubicBezTo>
                <a:cubicBezTo>
                  <a:pt x="1551" y="18"/>
                  <a:pt x="1552" y="18"/>
                  <a:pt x="1553" y="17"/>
                </a:cubicBezTo>
                <a:cubicBezTo>
                  <a:pt x="1556" y="17"/>
                  <a:pt x="1559" y="16"/>
                  <a:pt x="1562" y="15"/>
                </a:cubicBezTo>
                <a:cubicBezTo>
                  <a:pt x="1728" y="50"/>
                  <a:pt x="1895" y="69"/>
                  <a:pt x="2062" y="73"/>
                </a:cubicBezTo>
                <a:cubicBezTo>
                  <a:pt x="1883" y="74"/>
                  <a:pt x="1705" y="57"/>
                  <a:pt x="1527" y="23"/>
                </a:cubicBezTo>
                <a:close/>
                <a:moveTo>
                  <a:pt x="2650" y="20"/>
                </a:moveTo>
                <a:cubicBezTo>
                  <a:pt x="2646" y="20"/>
                  <a:pt x="2643" y="19"/>
                  <a:pt x="2639" y="18"/>
                </a:cubicBezTo>
                <a:cubicBezTo>
                  <a:pt x="2650" y="18"/>
                  <a:pt x="2650" y="18"/>
                  <a:pt x="2650" y="18"/>
                </a:cubicBezTo>
                <a:lnTo>
                  <a:pt x="2650" y="20"/>
                </a:lnTo>
                <a:close/>
                <a:moveTo>
                  <a:pt x="2123" y="73"/>
                </a:moveTo>
                <a:cubicBezTo>
                  <a:pt x="2285" y="69"/>
                  <a:pt x="2448" y="51"/>
                  <a:pt x="2609" y="18"/>
                </a:cubicBezTo>
                <a:cubicBezTo>
                  <a:pt x="2636" y="18"/>
                  <a:pt x="2636" y="18"/>
                  <a:pt x="2636" y="18"/>
                </a:cubicBezTo>
                <a:cubicBezTo>
                  <a:pt x="2640" y="19"/>
                  <a:pt x="2645" y="20"/>
                  <a:pt x="2650" y="21"/>
                </a:cubicBezTo>
                <a:cubicBezTo>
                  <a:pt x="2650" y="24"/>
                  <a:pt x="2650" y="24"/>
                  <a:pt x="2650" y="24"/>
                </a:cubicBezTo>
                <a:cubicBezTo>
                  <a:pt x="2475" y="57"/>
                  <a:pt x="2299" y="74"/>
                  <a:pt x="2123" y="73"/>
                </a:cubicBezTo>
                <a:close/>
                <a:moveTo>
                  <a:pt x="2657" y="23"/>
                </a:moveTo>
                <a:cubicBezTo>
                  <a:pt x="2657" y="22"/>
                  <a:pt x="2657" y="22"/>
                  <a:pt x="2657" y="22"/>
                </a:cubicBezTo>
                <a:cubicBezTo>
                  <a:pt x="2658" y="23"/>
                  <a:pt x="2658" y="23"/>
                  <a:pt x="2658" y="23"/>
                </a:cubicBezTo>
                <a:lnTo>
                  <a:pt x="2657" y="23"/>
                </a:lnTo>
                <a:close/>
                <a:moveTo>
                  <a:pt x="2657" y="22"/>
                </a:moveTo>
                <a:cubicBezTo>
                  <a:pt x="2657" y="18"/>
                  <a:pt x="2657" y="18"/>
                  <a:pt x="2657" y="18"/>
                </a:cubicBezTo>
                <a:cubicBezTo>
                  <a:pt x="2680" y="18"/>
                  <a:pt x="2680" y="18"/>
                  <a:pt x="2680" y="18"/>
                </a:cubicBezTo>
                <a:cubicBezTo>
                  <a:pt x="2673" y="19"/>
                  <a:pt x="2666" y="21"/>
                  <a:pt x="2660" y="22"/>
                </a:cubicBezTo>
                <a:cubicBezTo>
                  <a:pt x="2659" y="22"/>
                  <a:pt x="2658" y="22"/>
                  <a:pt x="2657" y="22"/>
                </a:cubicBezTo>
                <a:close/>
                <a:moveTo>
                  <a:pt x="2661" y="23"/>
                </a:moveTo>
                <a:cubicBezTo>
                  <a:pt x="2669" y="21"/>
                  <a:pt x="2676" y="20"/>
                  <a:pt x="2684" y="18"/>
                </a:cubicBezTo>
                <a:cubicBezTo>
                  <a:pt x="2698" y="18"/>
                  <a:pt x="2698" y="18"/>
                  <a:pt x="2698" y="18"/>
                </a:cubicBezTo>
                <a:cubicBezTo>
                  <a:pt x="2699" y="18"/>
                  <a:pt x="2700" y="17"/>
                  <a:pt x="2701" y="16"/>
                </a:cubicBezTo>
                <a:cubicBezTo>
                  <a:pt x="2865" y="50"/>
                  <a:pt x="3031" y="69"/>
                  <a:pt x="3196" y="73"/>
                </a:cubicBezTo>
                <a:cubicBezTo>
                  <a:pt x="3018" y="74"/>
                  <a:pt x="2839" y="57"/>
                  <a:pt x="2661" y="23"/>
                </a:cubicBezTo>
                <a:close/>
                <a:moveTo>
                  <a:pt x="3814" y="18"/>
                </a:moveTo>
                <a:cubicBezTo>
                  <a:pt x="3811" y="19"/>
                  <a:pt x="3808" y="19"/>
                  <a:pt x="3805" y="20"/>
                </a:cubicBezTo>
                <a:cubicBezTo>
                  <a:pt x="3805" y="18"/>
                  <a:pt x="3805" y="18"/>
                  <a:pt x="3805" y="18"/>
                </a:cubicBezTo>
                <a:lnTo>
                  <a:pt x="3814" y="18"/>
                </a:lnTo>
                <a:close/>
                <a:moveTo>
                  <a:pt x="3258" y="73"/>
                </a:moveTo>
                <a:cubicBezTo>
                  <a:pt x="3423" y="69"/>
                  <a:pt x="3589" y="50"/>
                  <a:pt x="3753" y="16"/>
                </a:cubicBezTo>
                <a:cubicBezTo>
                  <a:pt x="3754" y="17"/>
                  <a:pt x="3755" y="18"/>
                  <a:pt x="3756" y="18"/>
                </a:cubicBezTo>
                <a:cubicBezTo>
                  <a:pt x="3773" y="18"/>
                  <a:pt x="3773" y="18"/>
                  <a:pt x="3773" y="18"/>
                </a:cubicBezTo>
                <a:cubicBezTo>
                  <a:pt x="3779" y="20"/>
                  <a:pt x="3786" y="21"/>
                  <a:pt x="3793" y="22"/>
                </a:cubicBezTo>
                <a:cubicBezTo>
                  <a:pt x="3615" y="57"/>
                  <a:pt x="3437" y="74"/>
                  <a:pt x="3258" y="73"/>
                </a:cubicBezTo>
                <a:close/>
                <a:moveTo>
                  <a:pt x="3776" y="18"/>
                </a:moveTo>
                <a:cubicBezTo>
                  <a:pt x="3797" y="18"/>
                  <a:pt x="3797" y="18"/>
                  <a:pt x="3797" y="18"/>
                </a:cubicBezTo>
                <a:cubicBezTo>
                  <a:pt x="3797" y="22"/>
                  <a:pt x="3797" y="22"/>
                  <a:pt x="3797" y="22"/>
                </a:cubicBezTo>
                <a:cubicBezTo>
                  <a:pt x="3796" y="22"/>
                  <a:pt x="3796" y="22"/>
                  <a:pt x="3795" y="22"/>
                </a:cubicBezTo>
                <a:cubicBezTo>
                  <a:pt x="3789" y="21"/>
                  <a:pt x="3782" y="19"/>
                  <a:pt x="3776" y="18"/>
                </a:cubicBezTo>
                <a:close/>
                <a:moveTo>
                  <a:pt x="3797" y="22"/>
                </a:moveTo>
                <a:cubicBezTo>
                  <a:pt x="3797" y="22"/>
                  <a:pt x="3797" y="22"/>
                  <a:pt x="3797" y="22"/>
                </a:cubicBezTo>
                <a:cubicBezTo>
                  <a:pt x="3797" y="22"/>
                  <a:pt x="3797" y="22"/>
                  <a:pt x="37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8" name="Google Shape;1508;p23"/>
          <p:cNvGrpSpPr/>
          <p:nvPr/>
        </p:nvGrpSpPr>
        <p:grpSpPr>
          <a:xfrm>
            <a:off x="6317501" y="3564403"/>
            <a:ext cx="2984673" cy="1579096"/>
            <a:chOff x="6317501" y="3564403"/>
            <a:chExt cx="2984673" cy="1579096"/>
          </a:xfrm>
        </p:grpSpPr>
        <p:sp>
          <p:nvSpPr>
            <p:cNvPr id="1509" name="Google Shape;1509;p23"/>
            <p:cNvSpPr/>
            <p:nvPr/>
          </p:nvSpPr>
          <p:spPr>
            <a:xfrm>
              <a:off x="6317501" y="4555725"/>
              <a:ext cx="2984673" cy="587775"/>
            </a:xfrm>
            <a:custGeom>
              <a:avLst/>
              <a:gdLst/>
              <a:ahLst/>
              <a:cxnLst/>
              <a:rect l="l" t="t" r="r" b="b"/>
              <a:pathLst>
                <a:path w="1835" h="361" extrusionOk="0">
                  <a:moveTo>
                    <a:pt x="25" y="341"/>
                  </a:moveTo>
                  <a:cubicBezTo>
                    <a:pt x="19" y="344"/>
                    <a:pt x="6" y="351"/>
                    <a:pt x="0" y="361"/>
                  </a:cubicBezTo>
                  <a:cubicBezTo>
                    <a:pt x="1835" y="361"/>
                    <a:pt x="1835" y="361"/>
                    <a:pt x="1835" y="361"/>
                  </a:cubicBezTo>
                  <a:cubicBezTo>
                    <a:pt x="1835" y="21"/>
                    <a:pt x="1835" y="21"/>
                    <a:pt x="1835" y="21"/>
                  </a:cubicBezTo>
                  <a:cubicBezTo>
                    <a:pt x="1826" y="22"/>
                    <a:pt x="1817" y="25"/>
                    <a:pt x="1810" y="31"/>
                  </a:cubicBezTo>
                  <a:cubicBezTo>
                    <a:pt x="1804" y="14"/>
                    <a:pt x="1792" y="0"/>
                    <a:pt x="1792" y="0"/>
                  </a:cubicBezTo>
                  <a:cubicBezTo>
                    <a:pt x="1792" y="0"/>
                    <a:pt x="1781" y="10"/>
                    <a:pt x="1773" y="23"/>
                  </a:cubicBezTo>
                  <a:cubicBezTo>
                    <a:pt x="1765" y="25"/>
                    <a:pt x="1749" y="29"/>
                    <a:pt x="1740" y="38"/>
                  </a:cubicBezTo>
                  <a:cubicBezTo>
                    <a:pt x="1736" y="23"/>
                    <a:pt x="1726" y="9"/>
                    <a:pt x="1726" y="9"/>
                  </a:cubicBezTo>
                  <a:cubicBezTo>
                    <a:pt x="1726" y="9"/>
                    <a:pt x="1712" y="20"/>
                    <a:pt x="1705" y="33"/>
                  </a:cubicBezTo>
                  <a:cubicBezTo>
                    <a:pt x="1699" y="29"/>
                    <a:pt x="1692" y="27"/>
                    <a:pt x="1687" y="25"/>
                  </a:cubicBezTo>
                  <a:cubicBezTo>
                    <a:pt x="1682" y="24"/>
                    <a:pt x="1678" y="24"/>
                    <a:pt x="1678" y="24"/>
                  </a:cubicBezTo>
                  <a:cubicBezTo>
                    <a:pt x="1678" y="24"/>
                    <a:pt x="1677" y="28"/>
                    <a:pt x="1677" y="35"/>
                  </a:cubicBezTo>
                  <a:cubicBezTo>
                    <a:pt x="1673" y="30"/>
                    <a:pt x="1667" y="27"/>
                    <a:pt x="1661" y="25"/>
                  </a:cubicBezTo>
                  <a:cubicBezTo>
                    <a:pt x="1651" y="20"/>
                    <a:pt x="1640" y="19"/>
                    <a:pt x="1640" y="19"/>
                  </a:cubicBezTo>
                  <a:cubicBezTo>
                    <a:pt x="1640" y="19"/>
                    <a:pt x="1640" y="23"/>
                    <a:pt x="1640" y="29"/>
                  </a:cubicBezTo>
                  <a:cubicBezTo>
                    <a:pt x="1636" y="22"/>
                    <a:pt x="1631" y="18"/>
                    <a:pt x="1631" y="18"/>
                  </a:cubicBezTo>
                  <a:cubicBezTo>
                    <a:pt x="1631" y="18"/>
                    <a:pt x="1625" y="23"/>
                    <a:pt x="1619" y="31"/>
                  </a:cubicBezTo>
                  <a:cubicBezTo>
                    <a:pt x="1614" y="16"/>
                    <a:pt x="1599" y="3"/>
                    <a:pt x="1599" y="3"/>
                  </a:cubicBezTo>
                  <a:cubicBezTo>
                    <a:pt x="1599" y="3"/>
                    <a:pt x="1595" y="8"/>
                    <a:pt x="1590" y="16"/>
                  </a:cubicBezTo>
                  <a:cubicBezTo>
                    <a:pt x="1586" y="23"/>
                    <a:pt x="1582" y="33"/>
                    <a:pt x="1582" y="42"/>
                  </a:cubicBezTo>
                  <a:cubicBezTo>
                    <a:pt x="1576" y="35"/>
                    <a:pt x="1570" y="30"/>
                    <a:pt x="1570" y="30"/>
                  </a:cubicBezTo>
                  <a:cubicBezTo>
                    <a:pt x="1570" y="30"/>
                    <a:pt x="1563" y="39"/>
                    <a:pt x="1558" y="51"/>
                  </a:cubicBezTo>
                  <a:cubicBezTo>
                    <a:pt x="1559" y="40"/>
                    <a:pt x="1558" y="31"/>
                    <a:pt x="1558" y="31"/>
                  </a:cubicBezTo>
                  <a:cubicBezTo>
                    <a:pt x="1558" y="31"/>
                    <a:pt x="1529" y="32"/>
                    <a:pt x="1513" y="45"/>
                  </a:cubicBezTo>
                  <a:cubicBezTo>
                    <a:pt x="1506" y="29"/>
                    <a:pt x="1493" y="16"/>
                    <a:pt x="1493" y="16"/>
                  </a:cubicBezTo>
                  <a:cubicBezTo>
                    <a:pt x="1493" y="16"/>
                    <a:pt x="1483" y="27"/>
                    <a:pt x="1476" y="40"/>
                  </a:cubicBezTo>
                  <a:cubicBezTo>
                    <a:pt x="1469" y="42"/>
                    <a:pt x="1452" y="47"/>
                    <a:pt x="1444" y="57"/>
                  </a:cubicBezTo>
                  <a:cubicBezTo>
                    <a:pt x="1440" y="43"/>
                    <a:pt x="1428" y="29"/>
                    <a:pt x="1428" y="29"/>
                  </a:cubicBezTo>
                  <a:cubicBezTo>
                    <a:pt x="1428" y="29"/>
                    <a:pt x="1416" y="40"/>
                    <a:pt x="1409" y="54"/>
                  </a:cubicBezTo>
                  <a:cubicBezTo>
                    <a:pt x="1397" y="48"/>
                    <a:pt x="1381" y="47"/>
                    <a:pt x="1381" y="47"/>
                  </a:cubicBezTo>
                  <a:cubicBezTo>
                    <a:pt x="1381" y="47"/>
                    <a:pt x="1381" y="51"/>
                    <a:pt x="1381" y="58"/>
                  </a:cubicBezTo>
                  <a:cubicBezTo>
                    <a:pt x="1377" y="54"/>
                    <a:pt x="1371" y="51"/>
                    <a:pt x="1365" y="49"/>
                  </a:cubicBezTo>
                  <a:cubicBezTo>
                    <a:pt x="1354" y="45"/>
                    <a:pt x="1344" y="44"/>
                    <a:pt x="1344" y="44"/>
                  </a:cubicBezTo>
                  <a:cubicBezTo>
                    <a:pt x="1344" y="44"/>
                    <a:pt x="1343" y="49"/>
                    <a:pt x="1344" y="55"/>
                  </a:cubicBezTo>
                  <a:cubicBezTo>
                    <a:pt x="1339" y="48"/>
                    <a:pt x="1335" y="43"/>
                    <a:pt x="1335" y="43"/>
                  </a:cubicBezTo>
                  <a:cubicBezTo>
                    <a:pt x="1335" y="43"/>
                    <a:pt x="1329" y="49"/>
                    <a:pt x="1323" y="57"/>
                  </a:cubicBezTo>
                  <a:cubicBezTo>
                    <a:pt x="1317" y="43"/>
                    <a:pt x="1302" y="31"/>
                    <a:pt x="1302" y="31"/>
                  </a:cubicBezTo>
                  <a:cubicBezTo>
                    <a:pt x="1302" y="31"/>
                    <a:pt x="1285" y="53"/>
                    <a:pt x="1287" y="71"/>
                  </a:cubicBezTo>
                  <a:cubicBezTo>
                    <a:pt x="1281" y="64"/>
                    <a:pt x="1275" y="59"/>
                    <a:pt x="1275" y="59"/>
                  </a:cubicBezTo>
                  <a:cubicBezTo>
                    <a:pt x="1275" y="59"/>
                    <a:pt x="1267" y="69"/>
                    <a:pt x="1263" y="81"/>
                  </a:cubicBezTo>
                  <a:cubicBezTo>
                    <a:pt x="1264" y="70"/>
                    <a:pt x="1263" y="61"/>
                    <a:pt x="1263" y="61"/>
                  </a:cubicBezTo>
                  <a:cubicBezTo>
                    <a:pt x="1263" y="61"/>
                    <a:pt x="1255" y="61"/>
                    <a:pt x="1246" y="64"/>
                  </a:cubicBezTo>
                  <a:cubicBezTo>
                    <a:pt x="1237" y="66"/>
                    <a:pt x="1226" y="70"/>
                    <a:pt x="1219" y="78"/>
                  </a:cubicBezTo>
                  <a:cubicBezTo>
                    <a:pt x="1211" y="62"/>
                    <a:pt x="1197" y="50"/>
                    <a:pt x="1197" y="50"/>
                  </a:cubicBezTo>
                  <a:cubicBezTo>
                    <a:pt x="1197" y="50"/>
                    <a:pt x="1187" y="61"/>
                    <a:pt x="1181" y="75"/>
                  </a:cubicBezTo>
                  <a:cubicBezTo>
                    <a:pt x="1174" y="77"/>
                    <a:pt x="1158" y="83"/>
                    <a:pt x="1150" y="93"/>
                  </a:cubicBezTo>
                  <a:cubicBezTo>
                    <a:pt x="1145" y="79"/>
                    <a:pt x="1133" y="66"/>
                    <a:pt x="1133" y="66"/>
                  </a:cubicBezTo>
                  <a:cubicBezTo>
                    <a:pt x="1133" y="66"/>
                    <a:pt x="1121" y="78"/>
                    <a:pt x="1115" y="92"/>
                  </a:cubicBezTo>
                  <a:cubicBezTo>
                    <a:pt x="1102" y="86"/>
                    <a:pt x="1087" y="86"/>
                    <a:pt x="1087" y="86"/>
                  </a:cubicBezTo>
                  <a:cubicBezTo>
                    <a:pt x="1087" y="86"/>
                    <a:pt x="1087" y="91"/>
                    <a:pt x="1087" y="97"/>
                  </a:cubicBezTo>
                  <a:cubicBezTo>
                    <a:pt x="1083" y="93"/>
                    <a:pt x="1076" y="90"/>
                    <a:pt x="1070" y="89"/>
                  </a:cubicBezTo>
                  <a:cubicBezTo>
                    <a:pt x="1059" y="86"/>
                    <a:pt x="1049" y="86"/>
                    <a:pt x="1049" y="86"/>
                  </a:cubicBezTo>
                  <a:cubicBezTo>
                    <a:pt x="1049" y="86"/>
                    <a:pt x="1049" y="90"/>
                    <a:pt x="1050" y="96"/>
                  </a:cubicBezTo>
                  <a:cubicBezTo>
                    <a:pt x="1045" y="89"/>
                    <a:pt x="1040" y="85"/>
                    <a:pt x="1040" y="85"/>
                  </a:cubicBezTo>
                  <a:cubicBezTo>
                    <a:pt x="1040" y="85"/>
                    <a:pt x="1035" y="91"/>
                    <a:pt x="1030" y="100"/>
                  </a:cubicBezTo>
                  <a:cubicBezTo>
                    <a:pt x="1022" y="86"/>
                    <a:pt x="1006" y="74"/>
                    <a:pt x="1006" y="74"/>
                  </a:cubicBezTo>
                  <a:cubicBezTo>
                    <a:pt x="1006" y="74"/>
                    <a:pt x="991" y="97"/>
                    <a:pt x="994" y="115"/>
                  </a:cubicBezTo>
                  <a:cubicBezTo>
                    <a:pt x="987" y="108"/>
                    <a:pt x="981" y="104"/>
                    <a:pt x="981" y="104"/>
                  </a:cubicBezTo>
                  <a:cubicBezTo>
                    <a:pt x="981" y="104"/>
                    <a:pt x="974" y="114"/>
                    <a:pt x="970" y="126"/>
                  </a:cubicBezTo>
                  <a:cubicBezTo>
                    <a:pt x="971" y="115"/>
                    <a:pt x="969" y="106"/>
                    <a:pt x="969" y="106"/>
                  </a:cubicBezTo>
                  <a:cubicBezTo>
                    <a:pt x="969" y="106"/>
                    <a:pt x="940" y="110"/>
                    <a:pt x="926" y="125"/>
                  </a:cubicBezTo>
                  <a:cubicBezTo>
                    <a:pt x="917" y="110"/>
                    <a:pt x="903" y="98"/>
                    <a:pt x="903" y="98"/>
                  </a:cubicBezTo>
                  <a:cubicBezTo>
                    <a:pt x="903" y="98"/>
                    <a:pt x="894" y="110"/>
                    <a:pt x="888" y="124"/>
                  </a:cubicBezTo>
                  <a:cubicBezTo>
                    <a:pt x="881" y="126"/>
                    <a:pt x="865" y="133"/>
                    <a:pt x="858" y="144"/>
                  </a:cubicBezTo>
                  <a:cubicBezTo>
                    <a:pt x="852" y="130"/>
                    <a:pt x="839" y="117"/>
                    <a:pt x="839" y="117"/>
                  </a:cubicBezTo>
                  <a:cubicBezTo>
                    <a:pt x="839" y="117"/>
                    <a:pt x="828" y="130"/>
                    <a:pt x="823" y="144"/>
                  </a:cubicBezTo>
                  <a:cubicBezTo>
                    <a:pt x="810" y="139"/>
                    <a:pt x="795" y="139"/>
                    <a:pt x="795" y="139"/>
                  </a:cubicBezTo>
                  <a:cubicBezTo>
                    <a:pt x="795" y="139"/>
                    <a:pt x="795" y="144"/>
                    <a:pt x="796" y="150"/>
                  </a:cubicBezTo>
                  <a:cubicBezTo>
                    <a:pt x="791" y="146"/>
                    <a:pt x="784" y="144"/>
                    <a:pt x="778" y="142"/>
                  </a:cubicBezTo>
                  <a:cubicBezTo>
                    <a:pt x="767" y="140"/>
                    <a:pt x="757" y="140"/>
                    <a:pt x="757" y="140"/>
                  </a:cubicBezTo>
                  <a:cubicBezTo>
                    <a:pt x="757" y="140"/>
                    <a:pt x="757" y="145"/>
                    <a:pt x="758" y="151"/>
                  </a:cubicBezTo>
                  <a:cubicBezTo>
                    <a:pt x="753" y="144"/>
                    <a:pt x="748" y="140"/>
                    <a:pt x="748" y="140"/>
                  </a:cubicBezTo>
                  <a:cubicBezTo>
                    <a:pt x="748" y="140"/>
                    <a:pt x="743" y="146"/>
                    <a:pt x="738" y="155"/>
                  </a:cubicBezTo>
                  <a:cubicBezTo>
                    <a:pt x="730" y="141"/>
                    <a:pt x="714" y="131"/>
                    <a:pt x="714" y="131"/>
                  </a:cubicBezTo>
                  <a:cubicBezTo>
                    <a:pt x="714" y="131"/>
                    <a:pt x="699" y="154"/>
                    <a:pt x="703" y="172"/>
                  </a:cubicBezTo>
                  <a:cubicBezTo>
                    <a:pt x="696" y="165"/>
                    <a:pt x="690" y="161"/>
                    <a:pt x="690" y="161"/>
                  </a:cubicBezTo>
                  <a:cubicBezTo>
                    <a:pt x="690" y="161"/>
                    <a:pt x="683" y="172"/>
                    <a:pt x="680" y="184"/>
                  </a:cubicBezTo>
                  <a:cubicBezTo>
                    <a:pt x="680" y="173"/>
                    <a:pt x="678" y="164"/>
                    <a:pt x="678" y="164"/>
                  </a:cubicBezTo>
                  <a:cubicBezTo>
                    <a:pt x="678" y="164"/>
                    <a:pt x="671" y="165"/>
                    <a:pt x="662" y="168"/>
                  </a:cubicBezTo>
                  <a:cubicBezTo>
                    <a:pt x="653" y="171"/>
                    <a:pt x="642" y="177"/>
                    <a:pt x="635" y="184"/>
                  </a:cubicBezTo>
                  <a:cubicBezTo>
                    <a:pt x="626" y="170"/>
                    <a:pt x="611" y="159"/>
                    <a:pt x="611" y="159"/>
                  </a:cubicBezTo>
                  <a:cubicBezTo>
                    <a:pt x="611" y="159"/>
                    <a:pt x="603" y="171"/>
                    <a:pt x="598" y="185"/>
                  </a:cubicBezTo>
                  <a:cubicBezTo>
                    <a:pt x="591" y="188"/>
                    <a:pt x="575" y="195"/>
                    <a:pt x="568" y="206"/>
                  </a:cubicBezTo>
                  <a:cubicBezTo>
                    <a:pt x="562" y="192"/>
                    <a:pt x="549" y="181"/>
                    <a:pt x="549" y="181"/>
                  </a:cubicBezTo>
                  <a:cubicBezTo>
                    <a:pt x="549" y="181"/>
                    <a:pt x="538" y="193"/>
                    <a:pt x="534" y="207"/>
                  </a:cubicBezTo>
                  <a:cubicBezTo>
                    <a:pt x="520" y="203"/>
                    <a:pt x="505" y="204"/>
                    <a:pt x="505" y="204"/>
                  </a:cubicBezTo>
                  <a:cubicBezTo>
                    <a:pt x="505" y="204"/>
                    <a:pt x="505" y="209"/>
                    <a:pt x="506" y="215"/>
                  </a:cubicBezTo>
                  <a:cubicBezTo>
                    <a:pt x="501" y="211"/>
                    <a:pt x="495" y="209"/>
                    <a:pt x="489" y="208"/>
                  </a:cubicBezTo>
                  <a:cubicBezTo>
                    <a:pt x="478" y="206"/>
                    <a:pt x="467" y="207"/>
                    <a:pt x="467" y="207"/>
                  </a:cubicBezTo>
                  <a:cubicBezTo>
                    <a:pt x="467" y="207"/>
                    <a:pt x="468" y="211"/>
                    <a:pt x="469" y="217"/>
                  </a:cubicBezTo>
                  <a:cubicBezTo>
                    <a:pt x="463" y="211"/>
                    <a:pt x="458" y="207"/>
                    <a:pt x="458" y="207"/>
                  </a:cubicBezTo>
                  <a:cubicBezTo>
                    <a:pt x="458" y="207"/>
                    <a:pt x="453" y="213"/>
                    <a:pt x="449" y="222"/>
                  </a:cubicBezTo>
                  <a:cubicBezTo>
                    <a:pt x="441" y="209"/>
                    <a:pt x="424" y="199"/>
                    <a:pt x="424" y="199"/>
                  </a:cubicBezTo>
                  <a:cubicBezTo>
                    <a:pt x="424" y="199"/>
                    <a:pt x="410" y="223"/>
                    <a:pt x="414" y="240"/>
                  </a:cubicBezTo>
                  <a:cubicBezTo>
                    <a:pt x="407" y="234"/>
                    <a:pt x="401" y="230"/>
                    <a:pt x="401" y="230"/>
                  </a:cubicBezTo>
                  <a:cubicBezTo>
                    <a:pt x="401" y="230"/>
                    <a:pt x="395" y="241"/>
                    <a:pt x="392" y="253"/>
                  </a:cubicBezTo>
                  <a:cubicBezTo>
                    <a:pt x="391" y="242"/>
                    <a:pt x="389" y="233"/>
                    <a:pt x="389" y="233"/>
                  </a:cubicBezTo>
                  <a:cubicBezTo>
                    <a:pt x="389" y="233"/>
                    <a:pt x="361" y="239"/>
                    <a:pt x="348" y="255"/>
                  </a:cubicBezTo>
                  <a:cubicBezTo>
                    <a:pt x="338" y="241"/>
                    <a:pt x="323" y="231"/>
                    <a:pt x="323" y="231"/>
                  </a:cubicBezTo>
                  <a:cubicBezTo>
                    <a:pt x="323" y="231"/>
                    <a:pt x="314" y="243"/>
                    <a:pt x="310" y="257"/>
                  </a:cubicBezTo>
                  <a:cubicBezTo>
                    <a:pt x="303" y="260"/>
                    <a:pt x="288" y="268"/>
                    <a:pt x="282" y="280"/>
                  </a:cubicBezTo>
                  <a:cubicBezTo>
                    <a:pt x="275" y="266"/>
                    <a:pt x="261" y="255"/>
                    <a:pt x="261" y="255"/>
                  </a:cubicBezTo>
                  <a:cubicBezTo>
                    <a:pt x="261" y="255"/>
                    <a:pt x="251" y="268"/>
                    <a:pt x="247" y="282"/>
                  </a:cubicBezTo>
                  <a:cubicBezTo>
                    <a:pt x="233" y="278"/>
                    <a:pt x="218" y="280"/>
                    <a:pt x="218" y="280"/>
                  </a:cubicBezTo>
                  <a:cubicBezTo>
                    <a:pt x="218" y="280"/>
                    <a:pt x="219" y="285"/>
                    <a:pt x="220" y="291"/>
                  </a:cubicBezTo>
                  <a:cubicBezTo>
                    <a:pt x="215" y="287"/>
                    <a:pt x="208" y="286"/>
                    <a:pt x="202" y="285"/>
                  </a:cubicBezTo>
                  <a:cubicBezTo>
                    <a:pt x="191" y="283"/>
                    <a:pt x="181" y="284"/>
                    <a:pt x="181" y="284"/>
                  </a:cubicBezTo>
                  <a:cubicBezTo>
                    <a:pt x="181" y="284"/>
                    <a:pt x="181" y="288"/>
                    <a:pt x="182" y="294"/>
                  </a:cubicBezTo>
                  <a:cubicBezTo>
                    <a:pt x="177" y="288"/>
                    <a:pt x="172" y="285"/>
                    <a:pt x="172" y="285"/>
                  </a:cubicBezTo>
                  <a:cubicBezTo>
                    <a:pt x="172" y="285"/>
                    <a:pt x="167" y="291"/>
                    <a:pt x="163" y="300"/>
                  </a:cubicBezTo>
                  <a:cubicBezTo>
                    <a:pt x="154" y="287"/>
                    <a:pt x="137" y="278"/>
                    <a:pt x="137" y="278"/>
                  </a:cubicBezTo>
                  <a:cubicBezTo>
                    <a:pt x="137" y="278"/>
                    <a:pt x="124" y="302"/>
                    <a:pt x="129" y="319"/>
                  </a:cubicBezTo>
                  <a:cubicBezTo>
                    <a:pt x="122" y="314"/>
                    <a:pt x="115" y="310"/>
                    <a:pt x="115" y="310"/>
                  </a:cubicBezTo>
                  <a:cubicBezTo>
                    <a:pt x="115" y="310"/>
                    <a:pt x="109" y="321"/>
                    <a:pt x="107" y="333"/>
                  </a:cubicBezTo>
                  <a:cubicBezTo>
                    <a:pt x="106" y="322"/>
                    <a:pt x="104" y="313"/>
                    <a:pt x="104" y="313"/>
                  </a:cubicBezTo>
                  <a:cubicBezTo>
                    <a:pt x="104" y="313"/>
                    <a:pt x="75" y="321"/>
                    <a:pt x="63" y="337"/>
                  </a:cubicBezTo>
                  <a:cubicBezTo>
                    <a:pt x="53" y="324"/>
                    <a:pt x="37" y="314"/>
                    <a:pt x="37" y="314"/>
                  </a:cubicBezTo>
                  <a:cubicBezTo>
                    <a:pt x="37" y="314"/>
                    <a:pt x="29" y="326"/>
                    <a:pt x="25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0" name="Google Shape;1510;p23"/>
            <p:cNvGrpSpPr/>
            <p:nvPr/>
          </p:nvGrpSpPr>
          <p:grpSpPr>
            <a:xfrm>
              <a:off x="6963735" y="3564403"/>
              <a:ext cx="1288918" cy="1350196"/>
              <a:chOff x="6963735" y="3564403"/>
              <a:chExt cx="1288918" cy="1350196"/>
            </a:xfrm>
          </p:grpSpPr>
          <p:grpSp>
            <p:nvGrpSpPr>
              <p:cNvPr id="1511" name="Google Shape;1511;p23"/>
              <p:cNvGrpSpPr/>
              <p:nvPr/>
            </p:nvGrpSpPr>
            <p:grpSpPr>
              <a:xfrm>
                <a:off x="7626768" y="3564403"/>
                <a:ext cx="342846" cy="1181857"/>
                <a:chOff x="1539875" y="3257551"/>
                <a:chExt cx="511176" cy="1762125"/>
              </a:xfrm>
            </p:grpSpPr>
            <p:sp>
              <p:nvSpPr>
                <p:cNvPr id="1512" name="Google Shape;1512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" name="Google Shape;1513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" name="Google Shape;1518;p23"/>
              <p:cNvGrpSpPr/>
              <p:nvPr/>
            </p:nvGrpSpPr>
            <p:grpSpPr>
              <a:xfrm>
                <a:off x="8066840" y="4081660"/>
                <a:ext cx="185813" cy="640708"/>
                <a:chOff x="1539875" y="3257551"/>
                <a:chExt cx="511176" cy="1762125"/>
              </a:xfrm>
            </p:grpSpPr>
            <p:sp>
              <p:nvSpPr>
                <p:cNvPr id="1519" name="Google Shape;1519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0" name="Google Shape;1520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1" name="Google Shape;1521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5" name="Google Shape;1525;p23"/>
              <p:cNvGrpSpPr/>
              <p:nvPr/>
            </p:nvGrpSpPr>
            <p:grpSpPr>
              <a:xfrm flipH="1">
                <a:off x="6963735" y="4138736"/>
                <a:ext cx="225020" cy="775863"/>
                <a:chOff x="1539875" y="3257551"/>
                <a:chExt cx="511176" cy="1762125"/>
              </a:xfrm>
            </p:grpSpPr>
            <p:sp>
              <p:nvSpPr>
                <p:cNvPr id="1526" name="Google Shape;1526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7" name="Google Shape;1527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" name="Google Shape;1528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32" name="Google Shape;1532;p23"/>
              <p:cNvGrpSpPr/>
              <p:nvPr/>
            </p:nvGrpSpPr>
            <p:grpSpPr>
              <a:xfrm flipH="1">
                <a:off x="7347285" y="4044961"/>
                <a:ext cx="225020" cy="775863"/>
                <a:chOff x="1539875" y="3257551"/>
                <a:chExt cx="511176" cy="1762125"/>
              </a:xfrm>
            </p:grpSpPr>
            <p:sp>
              <p:nvSpPr>
                <p:cNvPr id="1533" name="Google Shape;1533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39" name="Google Shape;1539;p23"/>
          <p:cNvGrpSpPr/>
          <p:nvPr/>
        </p:nvGrpSpPr>
        <p:grpSpPr>
          <a:xfrm>
            <a:off x="-927487" y="534988"/>
            <a:ext cx="11379876" cy="2586676"/>
            <a:chOff x="-927487" y="534988"/>
            <a:chExt cx="11379876" cy="2586676"/>
          </a:xfrm>
        </p:grpSpPr>
        <p:grpSp>
          <p:nvGrpSpPr>
            <p:cNvPr id="1540" name="Google Shape;1540;p23"/>
            <p:cNvGrpSpPr/>
            <p:nvPr/>
          </p:nvGrpSpPr>
          <p:grpSpPr>
            <a:xfrm>
              <a:off x="-927487" y="534988"/>
              <a:ext cx="11379876" cy="1585638"/>
              <a:chOff x="-927487" y="534988"/>
              <a:chExt cx="11379876" cy="1585638"/>
            </a:xfrm>
          </p:grpSpPr>
          <p:sp>
            <p:nvSpPr>
              <p:cNvPr id="1541" name="Google Shape;1541;p23"/>
              <p:cNvSpPr/>
              <p:nvPr/>
            </p:nvSpPr>
            <p:spPr>
              <a:xfrm>
                <a:off x="7913463" y="1744495"/>
                <a:ext cx="253892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49" extrusionOk="0">
                    <a:moveTo>
                      <a:pt x="1653" y="249"/>
                    </a:moveTo>
                    <a:cubicBezTo>
                      <a:pt x="1606" y="213"/>
                      <a:pt x="1553" y="193"/>
                      <a:pt x="1498" y="193"/>
                    </a:cubicBezTo>
                    <a:cubicBezTo>
                      <a:pt x="1487" y="193"/>
                      <a:pt x="1477" y="193"/>
                      <a:pt x="1467" y="195"/>
                    </a:cubicBezTo>
                    <a:cubicBezTo>
                      <a:pt x="1440" y="166"/>
                      <a:pt x="1410" y="144"/>
                      <a:pt x="1379" y="128"/>
                    </a:cubicBezTo>
                    <a:cubicBezTo>
                      <a:pt x="1351" y="205"/>
                      <a:pt x="1351" y="205"/>
                      <a:pt x="1351" y="205"/>
                    </a:cubicBezTo>
                    <a:cubicBezTo>
                      <a:pt x="1364" y="121"/>
                      <a:pt x="1364" y="121"/>
                      <a:pt x="1364" y="121"/>
                    </a:cubicBezTo>
                    <a:cubicBezTo>
                      <a:pt x="1353" y="116"/>
                      <a:pt x="1342" y="112"/>
                      <a:pt x="1331" y="109"/>
                    </a:cubicBezTo>
                    <a:cubicBezTo>
                      <a:pt x="1331" y="175"/>
                      <a:pt x="1331" y="175"/>
                      <a:pt x="1331" y="175"/>
                    </a:cubicBezTo>
                    <a:cubicBezTo>
                      <a:pt x="1315" y="105"/>
                      <a:pt x="1315" y="105"/>
                      <a:pt x="1315" y="105"/>
                    </a:cubicBezTo>
                    <a:cubicBezTo>
                      <a:pt x="1300" y="102"/>
                      <a:pt x="1285" y="101"/>
                      <a:pt x="1270" y="101"/>
                    </a:cubicBezTo>
                    <a:cubicBezTo>
                      <a:pt x="1242" y="101"/>
                      <a:pt x="1215" y="106"/>
                      <a:pt x="1189" y="116"/>
                    </a:cubicBezTo>
                    <a:cubicBezTo>
                      <a:pt x="1178" y="96"/>
                      <a:pt x="1166" y="78"/>
                      <a:pt x="1154" y="63"/>
                    </a:cubicBezTo>
                    <a:cubicBezTo>
                      <a:pt x="1132" y="115"/>
                      <a:pt x="1132" y="115"/>
                      <a:pt x="1132" y="115"/>
                    </a:cubicBezTo>
                    <a:cubicBezTo>
                      <a:pt x="1147" y="65"/>
                      <a:pt x="1147" y="65"/>
                      <a:pt x="1147" y="65"/>
                    </a:cubicBezTo>
                    <a:cubicBezTo>
                      <a:pt x="1105" y="134"/>
                      <a:pt x="1105" y="134"/>
                      <a:pt x="1105" y="134"/>
                    </a:cubicBezTo>
                    <a:cubicBezTo>
                      <a:pt x="1140" y="46"/>
                      <a:pt x="1140" y="46"/>
                      <a:pt x="1140" y="46"/>
                    </a:cubicBezTo>
                    <a:cubicBezTo>
                      <a:pt x="1127" y="32"/>
                      <a:pt x="1113" y="21"/>
                      <a:pt x="1098" y="13"/>
                    </a:cubicBezTo>
                    <a:cubicBezTo>
                      <a:pt x="1076" y="71"/>
                      <a:pt x="1076" y="71"/>
                      <a:pt x="1076" y="71"/>
                    </a:cubicBezTo>
                    <a:cubicBezTo>
                      <a:pt x="1089" y="9"/>
                      <a:pt x="1089" y="9"/>
                      <a:pt x="1089" y="9"/>
                    </a:cubicBezTo>
                    <a:cubicBezTo>
                      <a:pt x="1086" y="7"/>
                      <a:pt x="1083" y="6"/>
                      <a:pt x="1080" y="5"/>
                    </a:cubicBezTo>
                    <a:cubicBezTo>
                      <a:pt x="1076" y="40"/>
                      <a:pt x="1076" y="40"/>
                      <a:pt x="1076" y="40"/>
                    </a:cubicBezTo>
                    <a:cubicBezTo>
                      <a:pt x="1076" y="4"/>
                      <a:pt x="1076" y="4"/>
                      <a:pt x="1076" y="4"/>
                    </a:cubicBezTo>
                    <a:cubicBezTo>
                      <a:pt x="1067" y="1"/>
                      <a:pt x="1058" y="0"/>
                      <a:pt x="1049" y="0"/>
                    </a:cubicBezTo>
                    <a:cubicBezTo>
                      <a:pt x="1023" y="0"/>
                      <a:pt x="999" y="10"/>
                      <a:pt x="976" y="29"/>
                    </a:cubicBezTo>
                    <a:cubicBezTo>
                      <a:pt x="988" y="138"/>
                      <a:pt x="988" y="138"/>
                      <a:pt x="988" y="138"/>
                    </a:cubicBezTo>
                    <a:cubicBezTo>
                      <a:pt x="970" y="34"/>
                      <a:pt x="970" y="34"/>
                      <a:pt x="970" y="34"/>
                    </a:cubicBezTo>
                    <a:cubicBezTo>
                      <a:pt x="967" y="37"/>
                      <a:pt x="964" y="40"/>
                      <a:pt x="961" y="43"/>
                    </a:cubicBezTo>
                    <a:cubicBezTo>
                      <a:pt x="972" y="91"/>
                      <a:pt x="972" y="91"/>
                      <a:pt x="972" y="91"/>
                    </a:cubicBezTo>
                    <a:cubicBezTo>
                      <a:pt x="957" y="60"/>
                      <a:pt x="957" y="60"/>
                      <a:pt x="957" y="60"/>
                    </a:cubicBezTo>
                    <a:cubicBezTo>
                      <a:pt x="970" y="146"/>
                      <a:pt x="970" y="146"/>
                      <a:pt x="970" y="146"/>
                    </a:cubicBezTo>
                    <a:cubicBezTo>
                      <a:pt x="941" y="65"/>
                      <a:pt x="941" y="65"/>
                      <a:pt x="941" y="65"/>
                    </a:cubicBezTo>
                    <a:cubicBezTo>
                      <a:pt x="929" y="81"/>
                      <a:pt x="918" y="99"/>
                      <a:pt x="908" y="118"/>
                    </a:cubicBezTo>
                    <a:cubicBezTo>
                      <a:pt x="946" y="171"/>
                      <a:pt x="946" y="171"/>
                      <a:pt x="946" y="171"/>
                    </a:cubicBezTo>
                    <a:cubicBezTo>
                      <a:pt x="901" y="132"/>
                      <a:pt x="901" y="132"/>
                      <a:pt x="901" y="132"/>
                    </a:cubicBezTo>
                    <a:cubicBezTo>
                      <a:pt x="896" y="141"/>
                      <a:pt x="892" y="150"/>
                      <a:pt x="888" y="160"/>
                    </a:cubicBezTo>
                    <a:cubicBezTo>
                      <a:pt x="873" y="157"/>
                      <a:pt x="858" y="155"/>
                      <a:pt x="842" y="155"/>
                    </a:cubicBezTo>
                    <a:cubicBezTo>
                      <a:pt x="814" y="155"/>
                      <a:pt x="786" y="161"/>
                      <a:pt x="760" y="171"/>
                    </a:cubicBezTo>
                    <a:cubicBezTo>
                      <a:pt x="757" y="166"/>
                      <a:pt x="754" y="162"/>
                      <a:pt x="752" y="158"/>
                    </a:cubicBezTo>
                    <a:cubicBezTo>
                      <a:pt x="706" y="188"/>
                      <a:pt x="706" y="188"/>
                      <a:pt x="706" y="188"/>
                    </a:cubicBezTo>
                    <a:cubicBezTo>
                      <a:pt x="745" y="147"/>
                      <a:pt x="745" y="147"/>
                      <a:pt x="745" y="147"/>
                    </a:cubicBezTo>
                    <a:cubicBezTo>
                      <a:pt x="734" y="132"/>
                      <a:pt x="723" y="118"/>
                      <a:pt x="711" y="106"/>
                    </a:cubicBezTo>
                    <a:cubicBezTo>
                      <a:pt x="682" y="168"/>
                      <a:pt x="682" y="168"/>
                      <a:pt x="682" y="168"/>
                    </a:cubicBezTo>
                    <a:cubicBezTo>
                      <a:pt x="696" y="102"/>
                      <a:pt x="696" y="102"/>
                      <a:pt x="696" y="102"/>
                    </a:cubicBezTo>
                    <a:cubicBezTo>
                      <a:pt x="680" y="125"/>
                      <a:pt x="680" y="125"/>
                      <a:pt x="680" y="125"/>
                    </a:cubicBezTo>
                    <a:cubicBezTo>
                      <a:pt x="692" y="88"/>
                      <a:pt x="692" y="88"/>
                      <a:pt x="692" y="88"/>
                    </a:cubicBezTo>
                    <a:cubicBezTo>
                      <a:pt x="689" y="86"/>
                      <a:pt x="686" y="83"/>
                      <a:pt x="682" y="81"/>
                    </a:cubicBez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76" y="77"/>
                      <a:pt x="676" y="77"/>
                      <a:pt x="676" y="77"/>
                    </a:cubicBezTo>
                    <a:cubicBezTo>
                      <a:pt x="653" y="62"/>
                      <a:pt x="629" y="54"/>
                      <a:pt x="604" y="54"/>
                    </a:cubicBezTo>
                    <a:cubicBezTo>
                      <a:pt x="595" y="54"/>
                      <a:pt x="585" y="56"/>
                      <a:pt x="577" y="58"/>
                    </a:cubicBezTo>
                    <a:cubicBezTo>
                      <a:pt x="577" y="86"/>
                      <a:pt x="577" y="86"/>
                      <a:pt x="577" y="86"/>
                    </a:cubicBezTo>
                    <a:cubicBezTo>
                      <a:pt x="572" y="59"/>
                      <a:pt x="572" y="59"/>
                      <a:pt x="572" y="59"/>
                    </a:cubicBezTo>
                    <a:cubicBezTo>
                      <a:pt x="569" y="59"/>
                      <a:pt x="566" y="60"/>
                      <a:pt x="563" y="61"/>
                    </a:cubicBezTo>
                    <a:cubicBezTo>
                      <a:pt x="577" y="110"/>
                      <a:pt x="577" y="110"/>
                      <a:pt x="577" y="110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0" y="71"/>
                      <a:pt x="526" y="79"/>
                      <a:pt x="513" y="90"/>
                    </a:cubicBezTo>
                    <a:cubicBezTo>
                      <a:pt x="548" y="159"/>
                      <a:pt x="548" y="159"/>
                      <a:pt x="548" y="159"/>
                    </a:cubicBezTo>
                    <a:cubicBezTo>
                      <a:pt x="506" y="106"/>
                      <a:pt x="506" y="106"/>
                      <a:pt x="506" y="106"/>
                    </a:cubicBezTo>
                    <a:cubicBezTo>
                      <a:pt x="521" y="144"/>
                      <a:pt x="521" y="144"/>
                      <a:pt x="521" y="144"/>
                    </a:cubicBezTo>
                    <a:cubicBezTo>
                      <a:pt x="498" y="104"/>
                      <a:pt x="498" y="104"/>
                      <a:pt x="498" y="104"/>
                    </a:cubicBezTo>
                    <a:cubicBezTo>
                      <a:pt x="486" y="115"/>
                      <a:pt x="475" y="129"/>
                      <a:pt x="464" y="145"/>
                    </a:cubicBezTo>
                    <a:cubicBezTo>
                      <a:pt x="438" y="137"/>
                      <a:pt x="410" y="133"/>
                      <a:pt x="382" y="133"/>
                    </a:cubicBezTo>
                    <a:cubicBezTo>
                      <a:pt x="367" y="133"/>
                      <a:pt x="352" y="134"/>
                      <a:pt x="338" y="137"/>
                    </a:cubicBezTo>
                    <a:cubicBezTo>
                      <a:pt x="321" y="191"/>
                      <a:pt x="321" y="191"/>
                      <a:pt x="321" y="191"/>
                    </a:cubicBezTo>
                    <a:cubicBezTo>
                      <a:pt x="321" y="140"/>
                      <a:pt x="321" y="140"/>
                      <a:pt x="321" y="140"/>
                    </a:cubicBezTo>
                    <a:cubicBezTo>
                      <a:pt x="310" y="142"/>
                      <a:pt x="299" y="145"/>
                      <a:pt x="289" y="149"/>
                    </a:cubicBezTo>
                    <a:cubicBezTo>
                      <a:pt x="301" y="215"/>
                      <a:pt x="301" y="215"/>
                      <a:pt x="301" y="215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42" y="167"/>
                      <a:pt x="213" y="184"/>
                      <a:pt x="186" y="207"/>
                    </a:cubicBezTo>
                    <a:cubicBezTo>
                      <a:pt x="175" y="206"/>
                      <a:pt x="165" y="205"/>
                      <a:pt x="155" y="205"/>
                    </a:cubicBezTo>
                    <a:cubicBezTo>
                      <a:pt x="99" y="205"/>
                      <a:pt x="47" y="221"/>
                      <a:pt x="0" y="249"/>
                    </a:cubicBezTo>
                    <a:lnTo>
                      <a:pt x="1653" y="2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3"/>
              <p:cNvSpPr/>
              <p:nvPr/>
            </p:nvSpPr>
            <p:spPr>
              <a:xfrm flipH="1">
                <a:off x="-927487" y="534988"/>
                <a:ext cx="1642576" cy="6402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82" extrusionOk="0">
                    <a:moveTo>
                      <a:pt x="882" y="305"/>
                    </a:moveTo>
                    <a:cubicBezTo>
                      <a:pt x="840" y="318"/>
                      <a:pt x="840" y="318"/>
                      <a:pt x="840" y="318"/>
                    </a:cubicBezTo>
                    <a:cubicBezTo>
                      <a:pt x="862" y="296"/>
                      <a:pt x="862" y="296"/>
                      <a:pt x="862" y="296"/>
                    </a:cubicBezTo>
                    <a:cubicBezTo>
                      <a:pt x="852" y="291"/>
                      <a:pt x="840" y="287"/>
                      <a:pt x="829" y="284"/>
                    </a:cubicBezTo>
                    <a:cubicBezTo>
                      <a:pt x="801" y="339"/>
                      <a:pt x="801" y="339"/>
                      <a:pt x="801" y="339"/>
                    </a:cubicBezTo>
                    <a:cubicBezTo>
                      <a:pt x="819" y="281"/>
                      <a:pt x="819" y="281"/>
                      <a:pt x="819" y="281"/>
                    </a:cubicBezTo>
                    <a:cubicBezTo>
                      <a:pt x="789" y="273"/>
                      <a:pt x="757" y="268"/>
                      <a:pt x="724" y="268"/>
                    </a:cubicBezTo>
                    <a:cubicBezTo>
                      <a:pt x="716" y="268"/>
                      <a:pt x="708" y="268"/>
                      <a:pt x="700" y="269"/>
                    </a:cubicBezTo>
                    <a:cubicBezTo>
                      <a:pt x="692" y="250"/>
                      <a:pt x="683" y="233"/>
                      <a:pt x="672" y="217"/>
                    </a:cubicBezTo>
                    <a:cubicBezTo>
                      <a:pt x="620" y="241"/>
                      <a:pt x="620" y="241"/>
                      <a:pt x="620" y="241"/>
                    </a:cubicBezTo>
                    <a:cubicBezTo>
                      <a:pt x="660" y="202"/>
                      <a:pt x="660" y="202"/>
                      <a:pt x="660" y="202"/>
                    </a:cubicBezTo>
                    <a:cubicBezTo>
                      <a:pt x="654" y="195"/>
                      <a:pt x="648" y="189"/>
                      <a:pt x="642" y="183"/>
                    </a:cubicBezTo>
                    <a:cubicBezTo>
                      <a:pt x="618" y="206"/>
                      <a:pt x="618" y="206"/>
                      <a:pt x="618" y="206"/>
                    </a:cubicBezTo>
                    <a:cubicBezTo>
                      <a:pt x="630" y="173"/>
                      <a:pt x="630" y="173"/>
                      <a:pt x="630" y="173"/>
                    </a:cubicBezTo>
                    <a:cubicBezTo>
                      <a:pt x="618" y="164"/>
                      <a:pt x="605" y="156"/>
                      <a:pt x="591" y="151"/>
                    </a:cubicBezTo>
                    <a:cubicBezTo>
                      <a:pt x="570" y="231"/>
                      <a:pt x="570" y="231"/>
                      <a:pt x="570" y="231"/>
                    </a:cubicBezTo>
                    <a:cubicBezTo>
                      <a:pt x="584" y="148"/>
                      <a:pt x="584" y="148"/>
                      <a:pt x="584" y="148"/>
                    </a:cubicBezTo>
                    <a:cubicBezTo>
                      <a:pt x="570" y="144"/>
                      <a:pt x="556" y="142"/>
                      <a:pt x="542" y="142"/>
                    </a:cubicBezTo>
                    <a:cubicBezTo>
                      <a:pt x="530" y="142"/>
                      <a:pt x="518" y="143"/>
                      <a:pt x="506" y="146"/>
                    </a:cubicBezTo>
                    <a:cubicBezTo>
                      <a:pt x="502" y="123"/>
                      <a:pt x="495" y="102"/>
                      <a:pt x="487" y="84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79" y="65"/>
                      <a:pt x="479" y="65"/>
                      <a:pt x="479" y="65"/>
                    </a:cubicBezTo>
                    <a:cubicBezTo>
                      <a:pt x="466" y="40"/>
                      <a:pt x="451" y="21"/>
                      <a:pt x="434" y="10"/>
                    </a:cubicBezTo>
                    <a:cubicBezTo>
                      <a:pt x="420" y="45"/>
                      <a:pt x="420" y="45"/>
                      <a:pt x="420" y="45"/>
                    </a:cubicBezTo>
                    <a:cubicBezTo>
                      <a:pt x="413" y="1"/>
                      <a:pt x="413" y="1"/>
                      <a:pt x="413" y="1"/>
                    </a:cubicBezTo>
                    <a:cubicBezTo>
                      <a:pt x="409" y="1"/>
                      <a:pt x="406" y="0"/>
                      <a:pt x="402" y="0"/>
                    </a:cubicBezTo>
                    <a:cubicBezTo>
                      <a:pt x="384" y="0"/>
                      <a:pt x="368" y="9"/>
                      <a:pt x="353" y="24"/>
                    </a:cubicBezTo>
                    <a:cubicBezTo>
                      <a:pt x="351" y="55"/>
                      <a:pt x="351" y="55"/>
                      <a:pt x="351" y="55"/>
                    </a:cubicBezTo>
                    <a:cubicBezTo>
                      <a:pt x="339" y="41"/>
                      <a:pt x="339" y="41"/>
                      <a:pt x="339" y="41"/>
                    </a:cubicBezTo>
                    <a:cubicBezTo>
                      <a:pt x="333" y="49"/>
                      <a:pt x="328" y="57"/>
                      <a:pt x="324" y="66"/>
                    </a:cubicBezTo>
                    <a:cubicBezTo>
                      <a:pt x="344" y="110"/>
                      <a:pt x="344" y="110"/>
                      <a:pt x="344" y="110"/>
                    </a:cubicBezTo>
                    <a:cubicBezTo>
                      <a:pt x="317" y="81"/>
                      <a:pt x="317" y="81"/>
                      <a:pt x="317" y="81"/>
                    </a:cubicBezTo>
                    <a:cubicBezTo>
                      <a:pt x="309" y="99"/>
                      <a:pt x="303" y="120"/>
                      <a:pt x="298" y="142"/>
                    </a:cubicBezTo>
                    <a:cubicBezTo>
                      <a:pt x="294" y="142"/>
                      <a:pt x="290" y="142"/>
                      <a:pt x="286" y="142"/>
                    </a:cubicBezTo>
                    <a:cubicBezTo>
                      <a:pt x="211" y="142"/>
                      <a:pt x="146" y="205"/>
                      <a:pt x="118" y="296"/>
                    </a:cubicBezTo>
                    <a:cubicBezTo>
                      <a:pt x="71" y="303"/>
                      <a:pt x="29" y="335"/>
                      <a:pt x="0" y="382"/>
                    </a:cubicBezTo>
                    <a:cubicBezTo>
                      <a:pt x="979" y="382"/>
                      <a:pt x="979" y="382"/>
                      <a:pt x="979" y="382"/>
                    </a:cubicBezTo>
                    <a:cubicBezTo>
                      <a:pt x="954" y="351"/>
                      <a:pt x="921" y="324"/>
                      <a:pt x="882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3" name="Google Shape;1543;p23"/>
            <p:cNvSpPr/>
            <p:nvPr/>
          </p:nvSpPr>
          <p:spPr>
            <a:xfrm flipH="1">
              <a:off x="7200322" y="2847919"/>
              <a:ext cx="710808" cy="27374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218290" y="1606247"/>
              <a:ext cx="1847839" cy="2770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" name="Google Shape;15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7" name="Google Shape;1547;p24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48" name="Google Shape;1548;p24"/>
          <p:cNvGrpSpPr/>
          <p:nvPr/>
        </p:nvGrpSpPr>
        <p:grpSpPr>
          <a:xfrm>
            <a:off x="-381375" y="4160999"/>
            <a:ext cx="9616951" cy="983475"/>
            <a:chOff x="-381375" y="4160999"/>
            <a:chExt cx="9616951" cy="983475"/>
          </a:xfrm>
        </p:grpSpPr>
        <p:sp>
          <p:nvSpPr>
            <p:cNvPr id="1549" name="Google Shape;1549;p24"/>
            <p:cNvSpPr/>
            <p:nvPr/>
          </p:nvSpPr>
          <p:spPr>
            <a:xfrm>
              <a:off x="-381375" y="4160999"/>
              <a:ext cx="5808290" cy="983475"/>
            </a:xfrm>
            <a:custGeom>
              <a:avLst/>
              <a:gdLst/>
              <a:ahLst/>
              <a:cxnLst/>
              <a:rect l="l" t="t" r="r" b="b"/>
              <a:pathLst>
                <a:path w="2357" h="399" extrusionOk="0">
                  <a:moveTo>
                    <a:pt x="377" y="37"/>
                  </a:moveTo>
                  <a:cubicBezTo>
                    <a:pt x="284" y="55"/>
                    <a:pt x="130" y="96"/>
                    <a:pt x="0" y="132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357" y="399"/>
                    <a:pt x="2357" y="399"/>
                    <a:pt x="2357" y="399"/>
                  </a:cubicBezTo>
                  <a:cubicBezTo>
                    <a:pt x="2357" y="399"/>
                    <a:pt x="1024" y="32"/>
                    <a:pt x="880" y="18"/>
                  </a:cubicBezTo>
                  <a:cubicBezTo>
                    <a:pt x="736" y="5"/>
                    <a:pt x="564" y="0"/>
                    <a:pt x="377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4"/>
            <p:cNvSpPr/>
            <p:nvPr/>
          </p:nvSpPr>
          <p:spPr>
            <a:xfrm flipH="1">
              <a:off x="4903975" y="4759328"/>
              <a:ext cx="4331601" cy="384175"/>
            </a:xfrm>
            <a:custGeom>
              <a:avLst/>
              <a:gdLst/>
              <a:ahLst/>
              <a:cxnLst/>
              <a:rect l="l" t="t" r="r" b="b"/>
              <a:pathLst>
                <a:path w="1814" h="292" extrusionOk="0">
                  <a:moveTo>
                    <a:pt x="1814" y="284"/>
                  </a:moveTo>
                  <a:cubicBezTo>
                    <a:pt x="1814" y="284"/>
                    <a:pt x="1807" y="281"/>
                    <a:pt x="1798" y="278"/>
                  </a:cubicBezTo>
                  <a:cubicBezTo>
                    <a:pt x="1789" y="275"/>
                    <a:pt x="1777" y="273"/>
                    <a:pt x="1768" y="275"/>
                  </a:cubicBezTo>
                  <a:cubicBezTo>
                    <a:pt x="1768" y="260"/>
                    <a:pt x="1761" y="243"/>
                    <a:pt x="1761" y="243"/>
                  </a:cubicBezTo>
                  <a:cubicBezTo>
                    <a:pt x="1761" y="243"/>
                    <a:pt x="1748" y="247"/>
                    <a:pt x="1736" y="255"/>
                  </a:cubicBezTo>
                  <a:cubicBezTo>
                    <a:pt x="1729" y="253"/>
                    <a:pt x="1712" y="250"/>
                    <a:pt x="1700" y="255"/>
                  </a:cubicBezTo>
                  <a:cubicBezTo>
                    <a:pt x="1702" y="241"/>
                    <a:pt x="1697" y="226"/>
                    <a:pt x="1697" y="226"/>
                  </a:cubicBezTo>
                  <a:cubicBezTo>
                    <a:pt x="1697" y="226"/>
                    <a:pt x="1682" y="229"/>
                    <a:pt x="1671" y="237"/>
                  </a:cubicBezTo>
                  <a:cubicBezTo>
                    <a:pt x="1662" y="227"/>
                    <a:pt x="1648" y="220"/>
                    <a:pt x="1648" y="220"/>
                  </a:cubicBezTo>
                  <a:cubicBezTo>
                    <a:pt x="1648" y="220"/>
                    <a:pt x="1646" y="223"/>
                    <a:pt x="1644" y="229"/>
                  </a:cubicBezTo>
                  <a:cubicBezTo>
                    <a:pt x="1641" y="223"/>
                    <a:pt x="1637" y="219"/>
                    <a:pt x="1632" y="215"/>
                  </a:cubicBezTo>
                  <a:cubicBezTo>
                    <a:pt x="1624" y="207"/>
                    <a:pt x="1615" y="202"/>
                    <a:pt x="1615" y="202"/>
                  </a:cubicBezTo>
                  <a:cubicBezTo>
                    <a:pt x="1615" y="202"/>
                    <a:pt x="1613" y="206"/>
                    <a:pt x="1611" y="211"/>
                  </a:cubicBezTo>
                  <a:cubicBezTo>
                    <a:pt x="1609" y="203"/>
                    <a:pt x="1607" y="198"/>
                    <a:pt x="1607" y="198"/>
                  </a:cubicBezTo>
                  <a:cubicBezTo>
                    <a:pt x="1607" y="198"/>
                    <a:pt x="1599" y="200"/>
                    <a:pt x="1591" y="205"/>
                  </a:cubicBezTo>
                  <a:cubicBezTo>
                    <a:pt x="1591" y="190"/>
                    <a:pt x="1581" y="174"/>
                    <a:pt x="1581" y="174"/>
                  </a:cubicBezTo>
                  <a:cubicBezTo>
                    <a:pt x="1581" y="174"/>
                    <a:pt x="1558" y="186"/>
                    <a:pt x="1553" y="201"/>
                  </a:cubicBezTo>
                  <a:cubicBezTo>
                    <a:pt x="1550" y="193"/>
                    <a:pt x="1546" y="186"/>
                    <a:pt x="1546" y="186"/>
                  </a:cubicBezTo>
                  <a:cubicBezTo>
                    <a:pt x="1546" y="186"/>
                    <a:pt x="1536" y="191"/>
                    <a:pt x="1527" y="199"/>
                  </a:cubicBezTo>
                  <a:cubicBezTo>
                    <a:pt x="1532" y="191"/>
                    <a:pt x="1535" y="183"/>
                    <a:pt x="1535" y="183"/>
                  </a:cubicBezTo>
                  <a:cubicBezTo>
                    <a:pt x="1535" y="183"/>
                    <a:pt x="1528" y="181"/>
                    <a:pt x="1518" y="179"/>
                  </a:cubicBezTo>
                  <a:cubicBezTo>
                    <a:pt x="1509" y="177"/>
                    <a:pt x="1497" y="177"/>
                    <a:pt x="1488" y="180"/>
                  </a:cubicBezTo>
                  <a:cubicBezTo>
                    <a:pt x="1486" y="164"/>
                    <a:pt x="1478" y="148"/>
                    <a:pt x="1478" y="148"/>
                  </a:cubicBezTo>
                  <a:cubicBezTo>
                    <a:pt x="1478" y="148"/>
                    <a:pt x="1465" y="154"/>
                    <a:pt x="1454" y="163"/>
                  </a:cubicBezTo>
                  <a:cubicBezTo>
                    <a:pt x="1447" y="162"/>
                    <a:pt x="1430" y="161"/>
                    <a:pt x="1419" y="166"/>
                  </a:cubicBezTo>
                  <a:cubicBezTo>
                    <a:pt x="1419" y="152"/>
                    <a:pt x="1413" y="137"/>
                    <a:pt x="1413" y="137"/>
                  </a:cubicBezTo>
                  <a:cubicBezTo>
                    <a:pt x="1413" y="137"/>
                    <a:pt x="1398" y="142"/>
                    <a:pt x="1387" y="152"/>
                  </a:cubicBezTo>
                  <a:cubicBezTo>
                    <a:pt x="1378" y="142"/>
                    <a:pt x="1363" y="137"/>
                    <a:pt x="1363" y="137"/>
                  </a:cubicBezTo>
                  <a:cubicBezTo>
                    <a:pt x="1363" y="137"/>
                    <a:pt x="1362" y="140"/>
                    <a:pt x="1360" y="146"/>
                  </a:cubicBezTo>
                  <a:cubicBezTo>
                    <a:pt x="1357" y="141"/>
                    <a:pt x="1352" y="136"/>
                    <a:pt x="1347" y="133"/>
                  </a:cubicBezTo>
                  <a:cubicBezTo>
                    <a:pt x="1338" y="126"/>
                    <a:pt x="1329" y="122"/>
                    <a:pt x="1329" y="122"/>
                  </a:cubicBezTo>
                  <a:cubicBezTo>
                    <a:pt x="1329" y="122"/>
                    <a:pt x="1327" y="126"/>
                    <a:pt x="1326" y="131"/>
                  </a:cubicBezTo>
                  <a:cubicBezTo>
                    <a:pt x="1323" y="124"/>
                    <a:pt x="1321" y="118"/>
                    <a:pt x="1321" y="118"/>
                  </a:cubicBezTo>
                  <a:cubicBezTo>
                    <a:pt x="1321" y="118"/>
                    <a:pt x="1313" y="121"/>
                    <a:pt x="1306" y="127"/>
                  </a:cubicBezTo>
                  <a:cubicBezTo>
                    <a:pt x="1304" y="112"/>
                    <a:pt x="1293" y="97"/>
                    <a:pt x="1293" y="97"/>
                  </a:cubicBezTo>
                  <a:cubicBezTo>
                    <a:pt x="1293" y="97"/>
                    <a:pt x="1271" y="110"/>
                    <a:pt x="1267" y="126"/>
                  </a:cubicBezTo>
                  <a:cubicBezTo>
                    <a:pt x="1263" y="118"/>
                    <a:pt x="1259" y="112"/>
                    <a:pt x="1259" y="112"/>
                  </a:cubicBezTo>
                  <a:cubicBezTo>
                    <a:pt x="1259" y="112"/>
                    <a:pt x="1249" y="118"/>
                    <a:pt x="1242" y="127"/>
                  </a:cubicBezTo>
                  <a:cubicBezTo>
                    <a:pt x="1246" y="118"/>
                    <a:pt x="1247" y="110"/>
                    <a:pt x="1247" y="110"/>
                  </a:cubicBezTo>
                  <a:cubicBezTo>
                    <a:pt x="1247" y="110"/>
                    <a:pt x="1219" y="103"/>
                    <a:pt x="1201" y="110"/>
                  </a:cubicBezTo>
                  <a:cubicBezTo>
                    <a:pt x="1199" y="103"/>
                    <a:pt x="1196" y="95"/>
                    <a:pt x="1194" y="90"/>
                  </a:cubicBezTo>
                  <a:cubicBezTo>
                    <a:pt x="1191" y="84"/>
                    <a:pt x="1189" y="80"/>
                    <a:pt x="1189" y="80"/>
                  </a:cubicBezTo>
                  <a:cubicBezTo>
                    <a:pt x="1189" y="80"/>
                    <a:pt x="1176" y="87"/>
                    <a:pt x="1166" y="97"/>
                  </a:cubicBezTo>
                  <a:cubicBezTo>
                    <a:pt x="1158" y="96"/>
                    <a:pt x="1141" y="96"/>
                    <a:pt x="1131" y="103"/>
                  </a:cubicBezTo>
                  <a:cubicBezTo>
                    <a:pt x="1130" y="89"/>
                    <a:pt x="1123" y="74"/>
                    <a:pt x="1123" y="74"/>
                  </a:cubicBezTo>
                  <a:cubicBezTo>
                    <a:pt x="1123" y="74"/>
                    <a:pt x="1108" y="81"/>
                    <a:pt x="1098" y="91"/>
                  </a:cubicBezTo>
                  <a:cubicBezTo>
                    <a:pt x="1088" y="82"/>
                    <a:pt x="1073" y="78"/>
                    <a:pt x="1073" y="78"/>
                  </a:cubicBezTo>
                  <a:cubicBezTo>
                    <a:pt x="1073" y="78"/>
                    <a:pt x="1072" y="81"/>
                    <a:pt x="1071" y="87"/>
                  </a:cubicBezTo>
                  <a:cubicBezTo>
                    <a:pt x="1067" y="82"/>
                    <a:pt x="1062" y="78"/>
                    <a:pt x="1057" y="75"/>
                  </a:cubicBezTo>
                  <a:cubicBezTo>
                    <a:pt x="1052" y="72"/>
                    <a:pt x="1047" y="70"/>
                    <a:pt x="1044" y="68"/>
                  </a:cubicBezTo>
                  <a:cubicBezTo>
                    <a:pt x="1040" y="67"/>
                    <a:pt x="1038" y="66"/>
                    <a:pt x="1038" y="66"/>
                  </a:cubicBezTo>
                  <a:cubicBezTo>
                    <a:pt x="1038" y="66"/>
                    <a:pt x="1036" y="70"/>
                    <a:pt x="1035" y="75"/>
                  </a:cubicBezTo>
                  <a:cubicBezTo>
                    <a:pt x="1032" y="68"/>
                    <a:pt x="1029" y="63"/>
                    <a:pt x="1029" y="63"/>
                  </a:cubicBezTo>
                  <a:cubicBezTo>
                    <a:pt x="1029" y="63"/>
                    <a:pt x="1022" y="66"/>
                    <a:pt x="1015" y="72"/>
                  </a:cubicBezTo>
                  <a:cubicBezTo>
                    <a:pt x="1012" y="58"/>
                    <a:pt x="1000" y="44"/>
                    <a:pt x="1000" y="44"/>
                  </a:cubicBezTo>
                  <a:cubicBezTo>
                    <a:pt x="1000" y="44"/>
                    <a:pt x="979" y="58"/>
                    <a:pt x="976" y="74"/>
                  </a:cubicBezTo>
                  <a:cubicBezTo>
                    <a:pt x="972" y="67"/>
                    <a:pt x="968" y="61"/>
                    <a:pt x="968" y="61"/>
                  </a:cubicBezTo>
                  <a:cubicBezTo>
                    <a:pt x="968" y="61"/>
                    <a:pt x="958" y="68"/>
                    <a:pt x="951" y="77"/>
                  </a:cubicBezTo>
                  <a:cubicBezTo>
                    <a:pt x="954" y="68"/>
                    <a:pt x="956" y="60"/>
                    <a:pt x="956" y="60"/>
                  </a:cubicBezTo>
                  <a:cubicBezTo>
                    <a:pt x="956" y="60"/>
                    <a:pt x="927" y="55"/>
                    <a:pt x="909" y="64"/>
                  </a:cubicBezTo>
                  <a:cubicBezTo>
                    <a:pt x="905" y="48"/>
                    <a:pt x="895" y="34"/>
                    <a:pt x="895" y="34"/>
                  </a:cubicBezTo>
                  <a:cubicBezTo>
                    <a:pt x="895" y="34"/>
                    <a:pt x="883" y="42"/>
                    <a:pt x="873" y="52"/>
                  </a:cubicBezTo>
                  <a:cubicBezTo>
                    <a:pt x="866" y="52"/>
                    <a:pt x="849" y="54"/>
                    <a:pt x="839" y="61"/>
                  </a:cubicBezTo>
                  <a:cubicBezTo>
                    <a:pt x="837" y="47"/>
                    <a:pt x="829" y="33"/>
                    <a:pt x="829" y="33"/>
                  </a:cubicBezTo>
                  <a:cubicBezTo>
                    <a:pt x="829" y="33"/>
                    <a:pt x="814" y="41"/>
                    <a:pt x="806" y="51"/>
                  </a:cubicBezTo>
                  <a:cubicBezTo>
                    <a:pt x="794" y="44"/>
                    <a:pt x="780" y="40"/>
                    <a:pt x="780" y="40"/>
                  </a:cubicBezTo>
                  <a:cubicBezTo>
                    <a:pt x="780" y="40"/>
                    <a:pt x="779" y="44"/>
                    <a:pt x="778" y="49"/>
                  </a:cubicBezTo>
                  <a:cubicBezTo>
                    <a:pt x="774" y="45"/>
                    <a:pt x="769" y="41"/>
                    <a:pt x="763" y="38"/>
                  </a:cubicBezTo>
                  <a:cubicBezTo>
                    <a:pt x="753" y="33"/>
                    <a:pt x="743" y="31"/>
                    <a:pt x="743" y="31"/>
                  </a:cubicBezTo>
                  <a:cubicBezTo>
                    <a:pt x="743" y="31"/>
                    <a:pt x="742" y="34"/>
                    <a:pt x="742" y="40"/>
                  </a:cubicBezTo>
                  <a:cubicBezTo>
                    <a:pt x="738" y="33"/>
                    <a:pt x="735" y="28"/>
                    <a:pt x="735" y="28"/>
                  </a:cubicBezTo>
                  <a:cubicBezTo>
                    <a:pt x="735" y="28"/>
                    <a:pt x="728" y="32"/>
                    <a:pt x="721" y="38"/>
                  </a:cubicBezTo>
                  <a:cubicBezTo>
                    <a:pt x="718" y="25"/>
                    <a:pt x="705" y="11"/>
                    <a:pt x="705" y="11"/>
                  </a:cubicBezTo>
                  <a:cubicBezTo>
                    <a:pt x="705" y="11"/>
                    <a:pt x="684" y="27"/>
                    <a:pt x="683" y="43"/>
                  </a:cubicBezTo>
                  <a:cubicBezTo>
                    <a:pt x="678" y="36"/>
                    <a:pt x="673" y="31"/>
                    <a:pt x="673" y="31"/>
                  </a:cubicBezTo>
                  <a:cubicBezTo>
                    <a:pt x="673" y="31"/>
                    <a:pt x="664" y="38"/>
                    <a:pt x="658" y="48"/>
                  </a:cubicBezTo>
                  <a:cubicBezTo>
                    <a:pt x="660" y="38"/>
                    <a:pt x="661" y="30"/>
                    <a:pt x="661" y="30"/>
                  </a:cubicBezTo>
                  <a:cubicBezTo>
                    <a:pt x="661" y="30"/>
                    <a:pt x="632" y="27"/>
                    <a:pt x="615" y="37"/>
                  </a:cubicBezTo>
                  <a:cubicBezTo>
                    <a:pt x="610" y="23"/>
                    <a:pt x="599" y="9"/>
                    <a:pt x="599" y="9"/>
                  </a:cubicBezTo>
                  <a:cubicBezTo>
                    <a:pt x="599" y="9"/>
                    <a:pt x="587" y="17"/>
                    <a:pt x="578" y="28"/>
                  </a:cubicBezTo>
                  <a:cubicBezTo>
                    <a:pt x="571" y="29"/>
                    <a:pt x="554" y="32"/>
                    <a:pt x="545" y="39"/>
                  </a:cubicBezTo>
                  <a:cubicBezTo>
                    <a:pt x="542" y="26"/>
                    <a:pt x="533" y="13"/>
                    <a:pt x="533" y="13"/>
                  </a:cubicBezTo>
                  <a:cubicBezTo>
                    <a:pt x="533" y="13"/>
                    <a:pt x="519" y="21"/>
                    <a:pt x="511" y="32"/>
                  </a:cubicBezTo>
                  <a:cubicBezTo>
                    <a:pt x="499" y="25"/>
                    <a:pt x="484" y="23"/>
                    <a:pt x="484" y="23"/>
                  </a:cubicBezTo>
                  <a:cubicBezTo>
                    <a:pt x="484" y="23"/>
                    <a:pt x="483" y="27"/>
                    <a:pt x="483" y="32"/>
                  </a:cubicBezTo>
                  <a:cubicBezTo>
                    <a:pt x="479" y="28"/>
                    <a:pt x="473" y="25"/>
                    <a:pt x="468" y="22"/>
                  </a:cubicBezTo>
                  <a:cubicBezTo>
                    <a:pt x="457" y="18"/>
                    <a:pt x="447" y="16"/>
                    <a:pt x="447" y="16"/>
                  </a:cubicBezTo>
                  <a:cubicBezTo>
                    <a:pt x="447" y="16"/>
                    <a:pt x="446" y="20"/>
                    <a:pt x="446" y="25"/>
                  </a:cubicBezTo>
                  <a:cubicBezTo>
                    <a:pt x="442" y="19"/>
                    <a:pt x="438" y="14"/>
                    <a:pt x="438" y="14"/>
                  </a:cubicBezTo>
                  <a:cubicBezTo>
                    <a:pt x="438" y="14"/>
                    <a:pt x="432" y="19"/>
                    <a:pt x="426" y="25"/>
                  </a:cubicBezTo>
                  <a:cubicBezTo>
                    <a:pt x="421" y="12"/>
                    <a:pt x="407" y="0"/>
                    <a:pt x="407" y="0"/>
                  </a:cubicBezTo>
                  <a:cubicBezTo>
                    <a:pt x="407" y="0"/>
                    <a:pt x="388" y="17"/>
                    <a:pt x="388" y="33"/>
                  </a:cubicBezTo>
                  <a:cubicBezTo>
                    <a:pt x="383" y="26"/>
                    <a:pt x="377" y="22"/>
                    <a:pt x="377" y="22"/>
                  </a:cubicBezTo>
                  <a:cubicBezTo>
                    <a:pt x="377" y="22"/>
                    <a:pt x="369" y="29"/>
                    <a:pt x="363" y="40"/>
                  </a:cubicBezTo>
                  <a:cubicBezTo>
                    <a:pt x="365" y="30"/>
                    <a:pt x="365" y="22"/>
                    <a:pt x="365" y="22"/>
                  </a:cubicBezTo>
                  <a:cubicBezTo>
                    <a:pt x="365" y="22"/>
                    <a:pt x="336" y="21"/>
                    <a:pt x="319" y="32"/>
                  </a:cubicBezTo>
                  <a:cubicBezTo>
                    <a:pt x="313" y="18"/>
                    <a:pt x="301" y="5"/>
                    <a:pt x="301" y="5"/>
                  </a:cubicBezTo>
                  <a:cubicBezTo>
                    <a:pt x="301" y="5"/>
                    <a:pt x="290" y="15"/>
                    <a:pt x="282" y="26"/>
                  </a:cubicBezTo>
                  <a:cubicBezTo>
                    <a:pt x="275" y="28"/>
                    <a:pt x="259" y="31"/>
                    <a:pt x="250" y="40"/>
                  </a:cubicBezTo>
                  <a:cubicBezTo>
                    <a:pt x="246" y="27"/>
                    <a:pt x="235" y="14"/>
                    <a:pt x="235" y="14"/>
                  </a:cubicBezTo>
                  <a:cubicBezTo>
                    <a:pt x="235" y="14"/>
                    <a:pt x="222" y="24"/>
                    <a:pt x="215" y="36"/>
                  </a:cubicBezTo>
                  <a:cubicBezTo>
                    <a:pt x="203" y="30"/>
                    <a:pt x="188" y="28"/>
                    <a:pt x="188" y="28"/>
                  </a:cubicBezTo>
                  <a:cubicBezTo>
                    <a:pt x="188" y="28"/>
                    <a:pt x="187" y="32"/>
                    <a:pt x="187" y="38"/>
                  </a:cubicBezTo>
                  <a:cubicBezTo>
                    <a:pt x="183" y="34"/>
                    <a:pt x="177" y="31"/>
                    <a:pt x="171" y="30"/>
                  </a:cubicBezTo>
                  <a:cubicBezTo>
                    <a:pt x="161" y="26"/>
                    <a:pt x="150" y="25"/>
                    <a:pt x="150" y="25"/>
                  </a:cubicBezTo>
                  <a:cubicBezTo>
                    <a:pt x="150" y="25"/>
                    <a:pt x="150" y="29"/>
                    <a:pt x="150" y="34"/>
                  </a:cubicBezTo>
                  <a:cubicBezTo>
                    <a:pt x="146" y="28"/>
                    <a:pt x="141" y="24"/>
                    <a:pt x="141" y="24"/>
                  </a:cubicBezTo>
                  <a:cubicBezTo>
                    <a:pt x="141" y="24"/>
                    <a:pt x="135" y="29"/>
                    <a:pt x="130" y="36"/>
                  </a:cubicBezTo>
                  <a:cubicBezTo>
                    <a:pt x="124" y="23"/>
                    <a:pt x="109" y="12"/>
                    <a:pt x="109" y="12"/>
                  </a:cubicBezTo>
                  <a:cubicBezTo>
                    <a:pt x="109" y="12"/>
                    <a:pt x="92" y="32"/>
                    <a:pt x="93" y="48"/>
                  </a:cubicBezTo>
                  <a:cubicBezTo>
                    <a:pt x="87" y="41"/>
                    <a:pt x="81" y="37"/>
                    <a:pt x="81" y="37"/>
                  </a:cubicBezTo>
                  <a:cubicBezTo>
                    <a:pt x="81" y="37"/>
                    <a:pt x="79" y="39"/>
                    <a:pt x="76" y="43"/>
                  </a:cubicBezTo>
                  <a:cubicBezTo>
                    <a:pt x="74" y="46"/>
                    <a:pt x="71" y="51"/>
                    <a:pt x="69" y="57"/>
                  </a:cubicBezTo>
                  <a:cubicBezTo>
                    <a:pt x="70" y="47"/>
                    <a:pt x="69" y="39"/>
                    <a:pt x="69" y="39"/>
                  </a:cubicBezTo>
                  <a:cubicBezTo>
                    <a:pt x="69" y="39"/>
                    <a:pt x="40" y="41"/>
                    <a:pt x="24" y="54"/>
                  </a:cubicBezTo>
                  <a:cubicBezTo>
                    <a:pt x="17" y="40"/>
                    <a:pt x="3" y="29"/>
                    <a:pt x="3" y="29"/>
                  </a:cubicBezTo>
                  <a:cubicBezTo>
                    <a:pt x="3" y="29"/>
                    <a:pt x="2" y="31"/>
                    <a:pt x="0" y="3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809" y="292"/>
                    <a:pt x="1809" y="292"/>
                    <a:pt x="1809" y="292"/>
                  </a:cubicBezTo>
                  <a:cubicBezTo>
                    <a:pt x="1812" y="287"/>
                    <a:pt x="1814" y="284"/>
                    <a:pt x="1814" y="2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1" name="Google Shape;1551;p24"/>
          <p:cNvGrpSpPr/>
          <p:nvPr/>
        </p:nvGrpSpPr>
        <p:grpSpPr>
          <a:xfrm flipH="1">
            <a:off x="-264014" y="382883"/>
            <a:ext cx="9038612" cy="983467"/>
            <a:chOff x="671477" y="204283"/>
            <a:chExt cx="9038612" cy="983467"/>
          </a:xfrm>
        </p:grpSpPr>
        <p:sp>
          <p:nvSpPr>
            <p:cNvPr id="1552" name="Google Shape;1552;p24"/>
            <p:cNvSpPr/>
            <p:nvPr/>
          </p:nvSpPr>
          <p:spPr>
            <a:xfrm>
              <a:off x="671477" y="305863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4"/>
            <p:cNvSpPr/>
            <p:nvPr/>
          </p:nvSpPr>
          <p:spPr>
            <a:xfrm flipH="1">
              <a:off x="8999281" y="9106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7566477" y="204283"/>
              <a:ext cx="985601" cy="38417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24"/>
          <p:cNvGrpSpPr/>
          <p:nvPr/>
        </p:nvGrpSpPr>
        <p:grpSpPr>
          <a:xfrm flipH="1">
            <a:off x="-68398" y="4608493"/>
            <a:ext cx="1793331" cy="532196"/>
            <a:chOff x="4865200" y="2376538"/>
            <a:chExt cx="4022725" cy="1193801"/>
          </a:xfrm>
        </p:grpSpPr>
        <p:sp>
          <p:nvSpPr>
            <p:cNvPr id="1556" name="Google Shape;1556;p24"/>
            <p:cNvSpPr/>
            <p:nvPr/>
          </p:nvSpPr>
          <p:spPr>
            <a:xfrm>
              <a:off x="4865200" y="2376538"/>
              <a:ext cx="2357439" cy="1193801"/>
            </a:xfrm>
            <a:custGeom>
              <a:avLst/>
              <a:gdLst/>
              <a:ahLst/>
              <a:cxnLst/>
              <a:rect l="l" t="t" r="r" b="b"/>
              <a:pathLst>
                <a:path w="1288" h="652" extrusionOk="0">
                  <a:moveTo>
                    <a:pt x="1288" y="652"/>
                  </a:moveTo>
                  <a:cubicBezTo>
                    <a:pt x="131" y="652"/>
                    <a:pt x="131" y="652"/>
                    <a:pt x="131" y="652"/>
                  </a:cubicBezTo>
                  <a:cubicBezTo>
                    <a:pt x="59" y="652"/>
                    <a:pt x="0" y="5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494"/>
                    <a:pt x="9" y="467"/>
                    <a:pt x="25" y="445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236" y="151"/>
                    <a:pt x="531" y="0"/>
                    <a:pt x="844" y="0"/>
                  </a:cubicBezTo>
                  <a:cubicBezTo>
                    <a:pt x="1288" y="0"/>
                    <a:pt x="1288" y="0"/>
                    <a:pt x="1288" y="0"/>
                  </a:cubicBezTo>
                  <a:lnTo>
                    <a:pt x="1288" y="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865200" y="3330625"/>
              <a:ext cx="1146175" cy="239712"/>
            </a:xfrm>
            <a:custGeom>
              <a:avLst/>
              <a:gdLst/>
              <a:ahLst/>
              <a:cxnLst/>
              <a:rect l="l" t="t" r="r" b="b"/>
              <a:pathLst>
                <a:path w="626" h="131" extrusionOk="0">
                  <a:moveTo>
                    <a:pt x="0" y="0"/>
                  </a:moveTo>
                  <a:cubicBezTo>
                    <a:pt x="0" y="73"/>
                    <a:pt x="59" y="131"/>
                    <a:pt x="131" y="131"/>
                  </a:cubicBezTo>
                  <a:cubicBezTo>
                    <a:pt x="626" y="131"/>
                    <a:pt x="626" y="131"/>
                    <a:pt x="626" y="131"/>
                  </a:cubicBezTo>
                  <a:cubicBezTo>
                    <a:pt x="626" y="0"/>
                    <a:pt x="626" y="0"/>
                    <a:pt x="6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4896950" y="3451275"/>
              <a:ext cx="1114424" cy="119062"/>
            </a:xfrm>
            <a:custGeom>
              <a:avLst/>
              <a:gdLst/>
              <a:ahLst/>
              <a:cxnLst/>
              <a:rect l="l" t="t" r="r" b="b"/>
              <a:pathLst>
                <a:path w="609" h="65" extrusionOk="0">
                  <a:moveTo>
                    <a:pt x="114" y="65"/>
                  </a:moveTo>
                  <a:cubicBezTo>
                    <a:pt x="609" y="65"/>
                    <a:pt x="609" y="65"/>
                    <a:pt x="609" y="65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9"/>
                    <a:pt x="65" y="65"/>
                    <a:pt x="11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938225" y="2903588"/>
              <a:ext cx="1104900" cy="247650"/>
            </a:xfrm>
            <a:custGeom>
              <a:avLst/>
              <a:gdLst/>
              <a:ahLst/>
              <a:cxnLst/>
              <a:rect l="l" t="t" r="r" b="b"/>
              <a:pathLst>
                <a:path w="604" h="135" extrusionOk="0">
                  <a:moveTo>
                    <a:pt x="604" y="0"/>
                  </a:moveTo>
                  <a:cubicBezTo>
                    <a:pt x="604" y="135"/>
                    <a:pt x="604" y="135"/>
                    <a:pt x="604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43" y="76"/>
                    <a:pt x="77" y="36"/>
                    <a:pt x="113" y="0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4966800" y="2541638"/>
              <a:ext cx="1508125" cy="573087"/>
            </a:xfrm>
            <a:custGeom>
              <a:avLst/>
              <a:gdLst/>
              <a:ahLst/>
              <a:cxnLst/>
              <a:rect l="l" t="t" r="r" b="b"/>
              <a:pathLst>
                <a:path w="825" h="313" extrusionOk="0">
                  <a:moveTo>
                    <a:pt x="0" y="313"/>
                  </a:moveTo>
                  <a:cubicBezTo>
                    <a:pt x="825" y="313"/>
                    <a:pt x="825" y="313"/>
                    <a:pt x="825" y="313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69"/>
                    <a:pt x="100" y="176"/>
                    <a:pt x="0" y="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5617675" y="2376538"/>
              <a:ext cx="3270250" cy="1193801"/>
            </a:xfrm>
            <a:custGeom>
              <a:avLst/>
              <a:gdLst/>
              <a:ahLst/>
              <a:cxnLst/>
              <a:rect l="l" t="t" r="r" b="b"/>
              <a:pathLst>
                <a:path w="1787" h="652" extrusionOk="0">
                  <a:moveTo>
                    <a:pt x="1787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530" y="0"/>
                    <a:pt x="236" y="151"/>
                    <a:pt x="52" y="406"/>
                  </a:cubicBezTo>
                  <a:cubicBezTo>
                    <a:pt x="24" y="445"/>
                    <a:pt x="24" y="445"/>
                    <a:pt x="24" y="445"/>
                  </a:cubicBezTo>
                  <a:cubicBezTo>
                    <a:pt x="8" y="467"/>
                    <a:pt x="0" y="4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94"/>
                    <a:pt x="58" y="652"/>
                    <a:pt x="131" y="652"/>
                  </a:cubicBezTo>
                  <a:cubicBezTo>
                    <a:pt x="1787" y="652"/>
                    <a:pt x="1787" y="652"/>
                    <a:pt x="1787" y="652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5690700" y="2903588"/>
              <a:ext cx="3197224" cy="247650"/>
            </a:xfrm>
            <a:custGeom>
              <a:avLst/>
              <a:gdLst/>
              <a:ahLst/>
              <a:cxnLst/>
              <a:rect l="l" t="t" r="r" b="b"/>
              <a:pathLst>
                <a:path w="1747" h="135" extrusionOk="0">
                  <a:moveTo>
                    <a:pt x="1747" y="0"/>
                  </a:moveTo>
                  <a:cubicBezTo>
                    <a:pt x="1747" y="135"/>
                    <a:pt x="1747" y="135"/>
                    <a:pt x="1747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43" y="76"/>
                    <a:pt x="76" y="36"/>
                    <a:pt x="112" y="0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5717688" y="2541638"/>
              <a:ext cx="696913" cy="573087"/>
            </a:xfrm>
            <a:custGeom>
              <a:avLst/>
              <a:gdLst/>
              <a:ahLst/>
              <a:cxnLst/>
              <a:rect l="l" t="t" r="r" b="b"/>
              <a:pathLst>
                <a:path w="381" h="313" extrusionOk="0">
                  <a:moveTo>
                    <a:pt x="0" y="313"/>
                  </a:moveTo>
                  <a:cubicBezTo>
                    <a:pt x="241" y="313"/>
                    <a:pt x="241" y="313"/>
                    <a:pt x="241" y="313"/>
                  </a:cubicBezTo>
                  <a:cubicBezTo>
                    <a:pt x="319" y="313"/>
                    <a:pt x="381" y="250"/>
                    <a:pt x="381" y="173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231" y="69"/>
                    <a:pt x="99" y="176"/>
                    <a:pt x="0" y="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5617675" y="3330625"/>
              <a:ext cx="3270250" cy="239712"/>
            </a:xfrm>
            <a:custGeom>
              <a:avLst/>
              <a:gdLst/>
              <a:ahLst/>
              <a:cxnLst/>
              <a:rect l="l" t="t" r="r" b="b"/>
              <a:pathLst>
                <a:path w="1787" h="131" extrusionOk="0">
                  <a:moveTo>
                    <a:pt x="1787" y="0"/>
                  </a:moveTo>
                  <a:cubicBezTo>
                    <a:pt x="1787" y="131"/>
                    <a:pt x="1787" y="131"/>
                    <a:pt x="1787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82" y="131"/>
                    <a:pt x="40" y="105"/>
                    <a:pt x="17" y="66"/>
                  </a:cubicBezTo>
                  <a:cubicBezTo>
                    <a:pt x="6" y="47"/>
                    <a:pt x="0" y="24"/>
                    <a:pt x="0" y="0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5647838" y="3451275"/>
              <a:ext cx="3240087" cy="119062"/>
            </a:xfrm>
            <a:custGeom>
              <a:avLst/>
              <a:gdLst/>
              <a:ahLst/>
              <a:cxnLst/>
              <a:rect l="l" t="t" r="r" b="b"/>
              <a:pathLst>
                <a:path w="1770" h="65" extrusionOk="0">
                  <a:moveTo>
                    <a:pt x="1770" y="0"/>
                  </a:moveTo>
                  <a:cubicBezTo>
                    <a:pt x="1770" y="65"/>
                    <a:pt x="1770" y="65"/>
                    <a:pt x="1770" y="65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65" y="65"/>
                    <a:pt x="23" y="39"/>
                    <a:pt x="0" y="0"/>
                  </a:cubicBezTo>
                  <a:lnTo>
                    <a:pt x="1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6630500" y="2541638"/>
              <a:ext cx="449263" cy="858837"/>
            </a:xfrm>
            <a:custGeom>
              <a:avLst/>
              <a:gdLst/>
              <a:ahLst/>
              <a:cxnLst/>
              <a:rect l="l" t="t" r="r" b="b"/>
              <a:pathLst>
                <a:path w="245" h="469" extrusionOk="0">
                  <a:moveTo>
                    <a:pt x="20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52"/>
                    <a:pt x="17" y="469"/>
                    <a:pt x="38" y="469"/>
                  </a:cubicBezTo>
                  <a:cubicBezTo>
                    <a:pt x="207" y="469"/>
                    <a:pt x="207" y="469"/>
                    <a:pt x="207" y="469"/>
                  </a:cubicBezTo>
                  <a:cubicBezTo>
                    <a:pt x="228" y="469"/>
                    <a:pt x="245" y="452"/>
                    <a:pt x="245" y="431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17"/>
                    <a:pt x="228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6695588" y="2601963"/>
              <a:ext cx="319088" cy="320675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15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6"/>
                    <a:pt x="9" y="175"/>
                    <a:pt x="2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66" y="175"/>
                    <a:pt x="175" y="166"/>
                    <a:pt x="175" y="155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5" y="9"/>
                    <a:pt x="166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6630500" y="3330625"/>
              <a:ext cx="449263" cy="69850"/>
            </a:xfrm>
            <a:custGeom>
              <a:avLst/>
              <a:gdLst/>
              <a:ahLst/>
              <a:cxnLst/>
              <a:rect l="l" t="t" r="r" b="b"/>
              <a:pathLst>
                <a:path w="245" h="38" extrusionOk="0">
                  <a:moveTo>
                    <a:pt x="0" y="0"/>
                  </a:moveTo>
                  <a:cubicBezTo>
                    <a:pt x="0" y="21"/>
                    <a:pt x="17" y="38"/>
                    <a:pt x="38" y="38"/>
                  </a:cubicBezTo>
                  <a:cubicBezTo>
                    <a:pt x="207" y="38"/>
                    <a:pt x="207" y="38"/>
                    <a:pt x="207" y="38"/>
                  </a:cubicBezTo>
                  <a:cubicBezTo>
                    <a:pt x="228" y="38"/>
                    <a:pt x="245" y="21"/>
                    <a:pt x="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7073413" y="2654350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7073413" y="3236963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7514738" y="2541638"/>
              <a:ext cx="1206500" cy="523875"/>
            </a:xfrm>
            <a:custGeom>
              <a:avLst/>
              <a:gdLst/>
              <a:ahLst/>
              <a:cxnLst/>
              <a:rect l="l" t="t" r="r" b="b"/>
              <a:pathLst>
                <a:path w="659" h="286" extrusionOk="0">
                  <a:moveTo>
                    <a:pt x="6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69"/>
                    <a:pt x="17" y="286"/>
                    <a:pt x="38" y="286"/>
                  </a:cubicBezTo>
                  <a:cubicBezTo>
                    <a:pt x="621" y="286"/>
                    <a:pt x="621" y="286"/>
                    <a:pt x="621" y="286"/>
                  </a:cubicBezTo>
                  <a:cubicBezTo>
                    <a:pt x="642" y="286"/>
                    <a:pt x="659" y="269"/>
                    <a:pt x="659" y="248"/>
                  </a:cubicBezTo>
                  <a:cubicBezTo>
                    <a:pt x="659" y="38"/>
                    <a:pt x="659" y="38"/>
                    <a:pt x="659" y="38"/>
                  </a:cubicBezTo>
                  <a:cubicBezTo>
                    <a:pt x="659" y="17"/>
                    <a:pt x="64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7197238" y="2660700"/>
              <a:ext cx="204900" cy="20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3" name="Google Shape;1573;p24"/>
          <p:cNvGrpSpPr/>
          <p:nvPr/>
        </p:nvGrpSpPr>
        <p:grpSpPr>
          <a:xfrm flipH="1">
            <a:off x="2223853" y="4453708"/>
            <a:ext cx="1210309" cy="689783"/>
            <a:chOff x="344063" y="4453708"/>
            <a:chExt cx="1210309" cy="689783"/>
          </a:xfrm>
        </p:grpSpPr>
        <p:grpSp>
          <p:nvGrpSpPr>
            <p:cNvPr id="1574" name="Google Shape;1574;p24"/>
            <p:cNvGrpSpPr/>
            <p:nvPr/>
          </p:nvGrpSpPr>
          <p:grpSpPr>
            <a:xfrm>
              <a:off x="344063" y="4453708"/>
              <a:ext cx="243371" cy="689519"/>
              <a:chOff x="1539875" y="3257551"/>
              <a:chExt cx="511176" cy="1762125"/>
            </a:xfrm>
          </p:grpSpPr>
          <p:sp>
            <p:nvSpPr>
              <p:cNvPr id="1575" name="Google Shape;1575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1" name="Google Shape;1581;p24"/>
            <p:cNvGrpSpPr/>
            <p:nvPr/>
          </p:nvGrpSpPr>
          <p:grpSpPr>
            <a:xfrm>
              <a:off x="1411549" y="4651019"/>
              <a:ext cx="142823" cy="492338"/>
              <a:chOff x="1539875" y="3257551"/>
              <a:chExt cx="511176" cy="1762125"/>
            </a:xfrm>
          </p:grpSpPr>
          <p:sp>
            <p:nvSpPr>
              <p:cNvPr id="1582" name="Google Shape;1582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24"/>
            <p:cNvGrpSpPr/>
            <p:nvPr/>
          </p:nvGrpSpPr>
          <p:grpSpPr>
            <a:xfrm flipH="1">
              <a:off x="1151650" y="4547188"/>
              <a:ext cx="172931" cy="596303"/>
              <a:chOff x="1539875" y="3257551"/>
              <a:chExt cx="511176" cy="1762125"/>
            </a:xfrm>
          </p:grpSpPr>
          <p:sp>
            <p:nvSpPr>
              <p:cNvPr id="1589" name="Google Shape;1589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5" name="Google Shape;1595;p24"/>
            <p:cNvGrpSpPr/>
            <p:nvPr/>
          </p:nvGrpSpPr>
          <p:grpSpPr>
            <a:xfrm>
              <a:off x="748524" y="4651019"/>
              <a:ext cx="142823" cy="492338"/>
              <a:chOff x="1539875" y="3257551"/>
              <a:chExt cx="511176" cy="1762125"/>
            </a:xfrm>
          </p:grpSpPr>
          <p:sp>
            <p:nvSpPr>
              <p:cNvPr id="1596" name="Google Shape;1596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4" name="Google Shape;1604;p25"/>
          <p:cNvGrpSpPr/>
          <p:nvPr/>
        </p:nvGrpSpPr>
        <p:grpSpPr>
          <a:xfrm>
            <a:off x="-37725" y="2112475"/>
            <a:ext cx="16003876" cy="3030850"/>
            <a:chOff x="-37725" y="2112475"/>
            <a:chExt cx="16003876" cy="3030850"/>
          </a:xfrm>
        </p:grpSpPr>
        <p:sp>
          <p:nvSpPr>
            <p:cNvPr id="1605" name="Google Shape;1605;p25"/>
            <p:cNvSpPr/>
            <p:nvPr/>
          </p:nvSpPr>
          <p:spPr>
            <a:xfrm>
              <a:off x="5111426" y="2112475"/>
              <a:ext cx="10854725" cy="2074749"/>
            </a:xfrm>
            <a:custGeom>
              <a:avLst/>
              <a:gdLst/>
              <a:ahLst/>
              <a:cxnLst/>
              <a:rect l="l" t="t" r="r" b="b"/>
              <a:pathLst>
                <a:path w="782" h="755" extrusionOk="0">
                  <a:moveTo>
                    <a:pt x="782" y="755"/>
                  </a:moveTo>
                  <a:lnTo>
                    <a:pt x="782" y="595"/>
                  </a:lnTo>
                  <a:lnTo>
                    <a:pt x="714" y="4"/>
                  </a:lnTo>
                  <a:lnTo>
                    <a:pt x="690" y="211"/>
                  </a:lnTo>
                  <a:lnTo>
                    <a:pt x="680" y="161"/>
                  </a:lnTo>
                  <a:lnTo>
                    <a:pt x="647" y="334"/>
                  </a:lnTo>
                  <a:lnTo>
                    <a:pt x="611" y="147"/>
                  </a:lnTo>
                  <a:lnTo>
                    <a:pt x="602" y="196"/>
                  </a:lnTo>
                  <a:lnTo>
                    <a:pt x="574" y="55"/>
                  </a:lnTo>
                  <a:lnTo>
                    <a:pt x="551" y="179"/>
                  </a:lnTo>
                  <a:lnTo>
                    <a:pt x="538" y="0"/>
                  </a:lnTo>
                  <a:lnTo>
                    <a:pt x="529" y="110"/>
                  </a:lnTo>
                  <a:lnTo>
                    <a:pt x="522" y="62"/>
                  </a:lnTo>
                  <a:lnTo>
                    <a:pt x="466" y="408"/>
                  </a:lnTo>
                  <a:lnTo>
                    <a:pt x="431" y="98"/>
                  </a:lnTo>
                  <a:lnTo>
                    <a:pt x="404" y="334"/>
                  </a:lnTo>
                  <a:lnTo>
                    <a:pt x="378" y="102"/>
                  </a:lnTo>
                  <a:lnTo>
                    <a:pt x="371" y="163"/>
                  </a:lnTo>
                  <a:lnTo>
                    <a:pt x="354" y="12"/>
                  </a:lnTo>
                  <a:lnTo>
                    <a:pt x="297" y="513"/>
                  </a:lnTo>
                  <a:lnTo>
                    <a:pt x="248" y="78"/>
                  </a:lnTo>
                  <a:lnTo>
                    <a:pt x="222" y="300"/>
                  </a:lnTo>
                  <a:lnTo>
                    <a:pt x="210" y="189"/>
                  </a:lnTo>
                  <a:lnTo>
                    <a:pt x="178" y="470"/>
                  </a:lnTo>
                  <a:lnTo>
                    <a:pt x="157" y="297"/>
                  </a:lnTo>
                  <a:lnTo>
                    <a:pt x="138" y="468"/>
                  </a:lnTo>
                  <a:lnTo>
                    <a:pt x="97" y="98"/>
                  </a:lnTo>
                  <a:lnTo>
                    <a:pt x="39" y="604"/>
                  </a:lnTo>
                  <a:lnTo>
                    <a:pt x="28" y="508"/>
                  </a:lnTo>
                  <a:lnTo>
                    <a:pt x="0" y="755"/>
                  </a:lnTo>
                  <a:lnTo>
                    <a:pt x="782" y="7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-37725" y="4187225"/>
              <a:ext cx="9308100" cy="95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cxnSp>
        <p:nvCxnSpPr>
          <p:cNvPr id="1607" name="Google Shape;1607;p25"/>
          <p:cNvCxnSpPr/>
          <p:nvPr/>
        </p:nvCxnSpPr>
        <p:spPr>
          <a:xfrm>
            <a:off x="4572000" y="-719600"/>
            <a:ext cx="0" cy="18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608" name="Google Shape;1608;p25"/>
          <p:cNvGrpSpPr/>
          <p:nvPr/>
        </p:nvGrpSpPr>
        <p:grpSpPr>
          <a:xfrm flipH="1">
            <a:off x="6494251" y="3387048"/>
            <a:ext cx="2776112" cy="1418574"/>
            <a:chOff x="-46" y="2299799"/>
            <a:chExt cx="3480146" cy="1778330"/>
          </a:xfrm>
        </p:grpSpPr>
        <p:sp>
          <p:nvSpPr>
            <p:cNvPr id="1609" name="Google Shape;1609;p25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9" name="Google Shape;1649;p25"/>
          <p:cNvGrpSpPr/>
          <p:nvPr/>
        </p:nvGrpSpPr>
        <p:grpSpPr>
          <a:xfrm>
            <a:off x="-289462" y="3151049"/>
            <a:ext cx="5681832" cy="2067876"/>
            <a:chOff x="-289462" y="3151049"/>
            <a:chExt cx="5681832" cy="2067876"/>
          </a:xfrm>
        </p:grpSpPr>
        <p:sp>
          <p:nvSpPr>
            <p:cNvPr id="1650" name="Google Shape;1650;p25"/>
            <p:cNvSpPr/>
            <p:nvPr/>
          </p:nvSpPr>
          <p:spPr>
            <a:xfrm>
              <a:off x="-289462" y="4307701"/>
              <a:ext cx="3475039" cy="911224"/>
            </a:xfrm>
            <a:custGeom>
              <a:avLst/>
              <a:gdLst/>
              <a:ahLst/>
              <a:cxnLst/>
              <a:rect l="l" t="t" r="r" b="b"/>
              <a:pathLst>
                <a:path w="1837" h="481" extrusionOk="0">
                  <a:moveTo>
                    <a:pt x="1837" y="481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6" y="310"/>
                    <a:pt x="152" y="117"/>
                    <a:pt x="313" y="59"/>
                  </a:cubicBezTo>
                  <a:cubicBezTo>
                    <a:pt x="474" y="0"/>
                    <a:pt x="668" y="49"/>
                    <a:pt x="783" y="176"/>
                  </a:cubicBezTo>
                  <a:cubicBezTo>
                    <a:pt x="853" y="253"/>
                    <a:pt x="908" y="363"/>
                    <a:pt x="1011" y="376"/>
                  </a:cubicBezTo>
                  <a:cubicBezTo>
                    <a:pt x="1107" y="388"/>
                    <a:pt x="1186" y="306"/>
                    <a:pt x="1269" y="256"/>
                  </a:cubicBezTo>
                  <a:cubicBezTo>
                    <a:pt x="1370" y="195"/>
                    <a:pt x="1496" y="178"/>
                    <a:pt x="1610" y="210"/>
                  </a:cubicBezTo>
                  <a:cubicBezTo>
                    <a:pt x="1724" y="241"/>
                    <a:pt x="1781" y="377"/>
                    <a:pt x="1837" y="4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2091625" y="3655413"/>
              <a:ext cx="1531939" cy="531813"/>
            </a:xfrm>
            <a:custGeom>
              <a:avLst/>
              <a:gdLst/>
              <a:ahLst/>
              <a:cxnLst/>
              <a:rect l="l" t="t" r="r" b="b"/>
              <a:pathLst>
                <a:path w="810" h="281" extrusionOk="0">
                  <a:moveTo>
                    <a:pt x="0" y="281"/>
                  </a:moveTo>
                  <a:cubicBezTo>
                    <a:pt x="810" y="281"/>
                    <a:pt x="810" y="281"/>
                    <a:pt x="810" y="281"/>
                  </a:cubicBezTo>
                  <a:cubicBezTo>
                    <a:pt x="748" y="127"/>
                    <a:pt x="598" y="7"/>
                    <a:pt x="432" y="4"/>
                  </a:cubicBezTo>
                  <a:cubicBezTo>
                    <a:pt x="265" y="0"/>
                    <a:pt x="68" y="129"/>
                    <a:pt x="0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4076521" y="3752920"/>
              <a:ext cx="1315849" cy="434301"/>
            </a:xfrm>
            <a:custGeom>
              <a:avLst/>
              <a:gdLst/>
              <a:ahLst/>
              <a:cxnLst/>
              <a:rect l="l" t="t" r="r" b="b"/>
              <a:pathLst>
                <a:path w="1023" h="337" extrusionOk="0">
                  <a:moveTo>
                    <a:pt x="1023" y="337"/>
                  </a:moveTo>
                  <a:cubicBezTo>
                    <a:pt x="0" y="337"/>
                    <a:pt x="0" y="337"/>
                    <a:pt x="0" y="337"/>
                  </a:cubicBezTo>
                  <a:cubicBezTo>
                    <a:pt x="38" y="246"/>
                    <a:pt x="90" y="149"/>
                    <a:pt x="166" y="86"/>
                  </a:cubicBezTo>
                  <a:cubicBezTo>
                    <a:pt x="241" y="22"/>
                    <a:pt x="361" y="0"/>
                    <a:pt x="436" y="63"/>
                  </a:cubicBezTo>
                  <a:cubicBezTo>
                    <a:pt x="490" y="109"/>
                    <a:pt x="523" y="195"/>
                    <a:pt x="594" y="196"/>
                  </a:cubicBezTo>
                  <a:cubicBezTo>
                    <a:pt x="645" y="197"/>
                    <a:pt x="682" y="150"/>
                    <a:pt x="724" y="121"/>
                  </a:cubicBezTo>
                  <a:cubicBezTo>
                    <a:pt x="789" y="75"/>
                    <a:pt x="880" y="68"/>
                    <a:pt x="951" y="104"/>
                  </a:cubicBezTo>
                  <a:cubicBezTo>
                    <a:pt x="1022" y="140"/>
                    <a:pt x="1022" y="257"/>
                    <a:pt x="1023" y="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3" name="Google Shape;1653;p25"/>
            <p:cNvGrpSpPr/>
            <p:nvPr/>
          </p:nvGrpSpPr>
          <p:grpSpPr>
            <a:xfrm>
              <a:off x="282141" y="3151049"/>
              <a:ext cx="1180002" cy="1036279"/>
              <a:chOff x="7410610" y="2637069"/>
              <a:chExt cx="1226485" cy="1077101"/>
            </a:xfrm>
          </p:grpSpPr>
          <p:grpSp>
            <p:nvGrpSpPr>
              <p:cNvPr id="1654" name="Google Shape;1654;p25"/>
              <p:cNvGrpSpPr/>
              <p:nvPr/>
            </p:nvGrpSpPr>
            <p:grpSpPr>
              <a:xfrm>
                <a:off x="8386635" y="3027970"/>
                <a:ext cx="250461" cy="686200"/>
                <a:chOff x="6178550" y="415926"/>
                <a:chExt cx="774700" cy="2122487"/>
              </a:xfrm>
            </p:grpSpPr>
            <p:sp>
              <p:nvSpPr>
                <p:cNvPr id="1655" name="Google Shape;1655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63" name="Google Shape;1663;p25"/>
              <p:cNvGrpSpPr/>
              <p:nvPr/>
            </p:nvGrpSpPr>
            <p:grpSpPr>
              <a:xfrm>
                <a:off x="7898536" y="2637069"/>
                <a:ext cx="321036" cy="1076950"/>
                <a:chOff x="6178550" y="415926"/>
                <a:chExt cx="774700" cy="2122487"/>
              </a:xfrm>
            </p:grpSpPr>
            <p:sp>
              <p:nvSpPr>
                <p:cNvPr id="1664" name="Google Shape;1664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2" name="Google Shape;1672;p25"/>
              <p:cNvGrpSpPr/>
              <p:nvPr/>
            </p:nvGrpSpPr>
            <p:grpSpPr>
              <a:xfrm>
                <a:off x="7410610" y="2834495"/>
                <a:ext cx="321036" cy="879559"/>
                <a:chOff x="6178550" y="415926"/>
                <a:chExt cx="774700" cy="2122487"/>
              </a:xfrm>
            </p:grpSpPr>
            <p:sp>
              <p:nvSpPr>
                <p:cNvPr id="1673" name="Google Shape;1673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81" name="Google Shape;1681;p25"/>
          <p:cNvGrpSpPr/>
          <p:nvPr/>
        </p:nvGrpSpPr>
        <p:grpSpPr>
          <a:xfrm>
            <a:off x="-1545537" y="1068570"/>
            <a:ext cx="3120458" cy="1043905"/>
            <a:chOff x="-1545537" y="1068570"/>
            <a:chExt cx="3120458" cy="1043905"/>
          </a:xfrm>
        </p:grpSpPr>
        <p:sp>
          <p:nvSpPr>
            <p:cNvPr id="1682" name="Google Shape;1682;p25"/>
            <p:cNvSpPr/>
            <p:nvPr/>
          </p:nvSpPr>
          <p:spPr>
            <a:xfrm>
              <a:off x="-1545537" y="1068570"/>
              <a:ext cx="2538925" cy="37613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 flipH="1">
              <a:off x="418172" y="1661575"/>
              <a:ext cx="1156750" cy="4509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3"/>
          <p:cNvGrpSpPr/>
          <p:nvPr/>
        </p:nvGrpSpPr>
        <p:grpSpPr>
          <a:xfrm>
            <a:off x="-511477" y="2410200"/>
            <a:ext cx="9839452" cy="2210350"/>
            <a:chOff x="-511477" y="2352625"/>
            <a:chExt cx="9839452" cy="221035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511477" y="2785600"/>
              <a:ext cx="6569677" cy="1777375"/>
            </a:xfrm>
            <a:custGeom>
              <a:avLst/>
              <a:gdLst/>
              <a:ahLst/>
              <a:cxnLst/>
              <a:rect l="l" t="t" r="r" b="b"/>
              <a:pathLst>
                <a:path w="1782" h="792" extrusionOk="0">
                  <a:moveTo>
                    <a:pt x="1781" y="792"/>
                  </a:moveTo>
                  <a:cubicBezTo>
                    <a:pt x="1781" y="773"/>
                    <a:pt x="1782" y="754"/>
                    <a:pt x="1782" y="735"/>
                  </a:cubicBezTo>
                  <a:cubicBezTo>
                    <a:pt x="1782" y="355"/>
                    <a:pt x="1653" y="48"/>
                    <a:pt x="1494" y="48"/>
                  </a:cubicBezTo>
                  <a:cubicBezTo>
                    <a:pt x="1454" y="48"/>
                    <a:pt x="1415" y="68"/>
                    <a:pt x="1380" y="103"/>
                  </a:cubicBezTo>
                  <a:cubicBezTo>
                    <a:pt x="1352" y="38"/>
                    <a:pt x="1318" y="0"/>
                    <a:pt x="1281" y="0"/>
                  </a:cubicBezTo>
                  <a:cubicBezTo>
                    <a:pt x="1228" y="0"/>
                    <a:pt x="1180" y="82"/>
                    <a:pt x="1146" y="212"/>
                  </a:cubicBezTo>
                  <a:cubicBezTo>
                    <a:pt x="1131" y="198"/>
                    <a:pt x="1114" y="190"/>
                    <a:pt x="1098" y="190"/>
                  </a:cubicBezTo>
                  <a:cubicBezTo>
                    <a:pt x="1045" y="190"/>
                    <a:pt x="998" y="268"/>
                    <a:pt x="965" y="394"/>
                  </a:cubicBezTo>
                  <a:cubicBezTo>
                    <a:pt x="956" y="389"/>
                    <a:pt x="948" y="387"/>
                    <a:pt x="939" y="387"/>
                  </a:cubicBezTo>
                  <a:cubicBezTo>
                    <a:pt x="894" y="387"/>
                    <a:pt x="854" y="457"/>
                    <a:pt x="826" y="568"/>
                  </a:cubicBezTo>
                  <a:cubicBezTo>
                    <a:pt x="798" y="457"/>
                    <a:pt x="758" y="387"/>
                    <a:pt x="713" y="387"/>
                  </a:cubicBezTo>
                  <a:cubicBezTo>
                    <a:pt x="711" y="387"/>
                    <a:pt x="710" y="387"/>
                    <a:pt x="709" y="387"/>
                  </a:cubicBezTo>
                  <a:cubicBezTo>
                    <a:pt x="686" y="336"/>
                    <a:pt x="658" y="306"/>
                    <a:pt x="629" y="306"/>
                  </a:cubicBezTo>
                  <a:cubicBezTo>
                    <a:pt x="571" y="306"/>
                    <a:pt x="520" y="424"/>
                    <a:pt x="495" y="596"/>
                  </a:cubicBezTo>
                  <a:cubicBezTo>
                    <a:pt x="471" y="539"/>
                    <a:pt x="442" y="505"/>
                    <a:pt x="411" y="505"/>
                  </a:cubicBezTo>
                  <a:cubicBezTo>
                    <a:pt x="384" y="505"/>
                    <a:pt x="358" y="531"/>
                    <a:pt x="336" y="576"/>
                  </a:cubicBezTo>
                  <a:cubicBezTo>
                    <a:pt x="326" y="567"/>
                    <a:pt x="315" y="563"/>
                    <a:pt x="303" y="563"/>
                  </a:cubicBezTo>
                  <a:cubicBezTo>
                    <a:pt x="273" y="563"/>
                    <a:pt x="245" y="595"/>
                    <a:pt x="221" y="650"/>
                  </a:cubicBezTo>
                  <a:cubicBezTo>
                    <a:pt x="204" y="642"/>
                    <a:pt x="187" y="637"/>
                    <a:pt x="169" y="637"/>
                  </a:cubicBezTo>
                  <a:cubicBezTo>
                    <a:pt x="103" y="637"/>
                    <a:pt x="43" y="696"/>
                    <a:pt x="0" y="792"/>
                  </a:cubicBezTo>
                  <a:lnTo>
                    <a:pt x="1781" y="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7055026" y="2352625"/>
              <a:ext cx="2272949" cy="2168300"/>
            </a:xfrm>
            <a:custGeom>
              <a:avLst/>
              <a:gdLst/>
              <a:ahLst/>
              <a:cxnLst/>
              <a:rect l="l" t="t" r="r" b="b"/>
              <a:pathLst>
                <a:path w="1265" h="563" extrusionOk="0">
                  <a:moveTo>
                    <a:pt x="0" y="0"/>
                  </a:moveTo>
                  <a:lnTo>
                    <a:pt x="140" y="61"/>
                  </a:lnTo>
                  <a:lnTo>
                    <a:pt x="152" y="94"/>
                  </a:lnTo>
                  <a:lnTo>
                    <a:pt x="167" y="88"/>
                  </a:lnTo>
                  <a:lnTo>
                    <a:pt x="209" y="170"/>
                  </a:lnTo>
                  <a:lnTo>
                    <a:pt x="217" y="151"/>
                  </a:lnTo>
                  <a:lnTo>
                    <a:pt x="299" y="173"/>
                  </a:lnTo>
                  <a:lnTo>
                    <a:pt x="372" y="305"/>
                  </a:lnTo>
                  <a:lnTo>
                    <a:pt x="372" y="260"/>
                  </a:lnTo>
                  <a:lnTo>
                    <a:pt x="891" y="437"/>
                  </a:lnTo>
                  <a:lnTo>
                    <a:pt x="905" y="460"/>
                  </a:lnTo>
                  <a:lnTo>
                    <a:pt x="905" y="450"/>
                  </a:lnTo>
                  <a:lnTo>
                    <a:pt x="1265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365268" y="2827658"/>
            <a:ext cx="18868346" cy="2658708"/>
            <a:chOff x="365268" y="2827658"/>
            <a:chExt cx="18868346" cy="2658708"/>
          </a:xfrm>
        </p:grpSpPr>
        <p:sp>
          <p:nvSpPr>
            <p:cNvPr id="49" name="Google Shape;49;p3"/>
            <p:cNvSpPr/>
            <p:nvPr/>
          </p:nvSpPr>
          <p:spPr>
            <a:xfrm>
              <a:off x="365268" y="2827658"/>
              <a:ext cx="18868346" cy="1735325"/>
            </a:xfrm>
            <a:custGeom>
              <a:avLst/>
              <a:gdLst/>
              <a:ahLst/>
              <a:cxnLst/>
              <a:rect l="l" t="t" r="r" b="b"/>
              <a:pathLst>
                <a:path w="4160" h="382" extrusionOk="0">
                  <a:moveTo>
                    <a:pt x="3818" y="18"/>
                  </a:moveTo>
                  <a:cubicBezTo>
                    <a:pt x="3845" y="18"/>
                    <a:pt x="3845" y="18"/>
                    <a:pt x="3845" y="18"/>
                  </a:cubicBezTo>
                  <a:cubicBezTo>
                    <a:pt x="3846" y="18"/>
                    <a:pt x="3846" y="18"/>
                    <a:pt x="3846" y="18"/>
                  </a:cubicBezTo>
                  <a:cubicBezTo>
                    <a:pt x="3950" y="39"/>
                    <a:pt x="4055" y="54"/>
                    <a:pt x="4160" y="63"/>
                  </a:cubicBezTo>
                  <a:cubicBezTo>
                    <a:pt x="4160" y="63"/>
                    <a:pt x="4160" y="63"/>
                    <a:pt x="4160" y="63"/>
                  </a:cubicBezTo>
                  <a:cubicBezTo>
                    <a:pt x="4055" y="54"/>
                    <a:pt x="3951" y="38"/>
                    <a:pt x="3847" y="17"/>
                  </a:cubicBezTo>
                  <a:cubicBezTo>
                    <a:pt x="3848" y="17"/>
                    <a:pt x="3849" y="16"/>
                    <a:pt x="3849" y="15"/>
                  </a:cubicBezTo>
                  <a:cubicBezTo>
                    <a:pt x="3849" y="13"/>
                    <a:pt x="3847" y="12"/>
                    <a:pt x="3845" y="12"/>
                  </a:cubicBezTo>
                  <a:cubicBezTo>
                    <a:pt x="3842" y="12"/>
                    <a:pt x="3842" y="12"/>
                    <a:pt x="3842" y="12"/>
                  </a:cubicBezTo>
                  <a:cubicBezTo>
                    <a:pt x="3842" y="11"/>
                    <a:pt x="3842" y="11"/>
                    <a:pt x="3842" y="11"/>
                  </a:cubicBezTo>
                  <a:cubicBezTo>
                    <a:pt x="3842" y="8"/>
                    <a:pt x="3842" y="8"/>
                    <a:pt x="3842" y="8"/>
                  </a:cubicBezTo>
                  <a:cubicBezTo>
                    <a:pt x="3842" y="6"/>
                    <a:pt x="3841" y="5"/>
                    <a:pt x="3839" y="5"/>
                  </a:cubicBezTo>
                  <a:cubicBezTo>
                    <a:pt x="3837" y="5"/>
                    <a:pt x="3836" y="6"/>
                    <a:pt x="3836" y="8"/>
                  </a:cubicBezTo>
                  <a:cubicBezTo>
                    <a:pt x="3836" y="11"/>
                    <a:pt x="3836" y="11"/>
                    <a:pt x="3836" y="11"/>
                  </a:cubicBezTo>
                  <a:cubicBezTo>
                    <a:pt x="3836" y="12"/>
                    <a:pt x="3836" y="12"/>
                    <a:pt x="3836" y="12"/>
                  </a:cubicBezTo>
                  <a:cubicBezTo>
                    <a:pt x="3828" y="12"/>
                    <a:pt x="3828" y="12"/>
                    <a:pt x="3828" y="12"/>
                  </a:cubicBezTo>
                  <a:cubicBezTo>
                    <a:pt x="3828" y="11"/>
                    <a:pt x="3828" y="11"/>
                    <a:pt x="3828" y="11"/>
                  </a:cubicBezTo>
                  <a:cubicBezTo>
                    <a:pt x="3828" y="8"/>
                    <a:pt x="3828" y="8"/>
                    <a:pt x="3828" y="8"/>
                  </a:cubicBezTo>
                  <a:cubicBezTo>
                    <a:pt x="3828" y="6"/>
                    <a:pt x="3827" y="5"/>
                    <a:pt x="3825" y="5"/>
                  </a:cubicBezTo>
                  <a:cubicBezTo>
                    <a:pt x="3824" y="5"/>
                    <a:pt x="3822" y="6"/>
                    <a:pt x="3822" y="8"/>
                  </a:cubicBezTo>
                  <a:cubicBezTo>
                    <a:pt x="3822" y="11"/>
                    <a:pt x="3822" y="11"/>
                    <a:pt x="3822" y="11"/>
                  </a:cubicBezTo>
                  <a:cubicBezTo>
                    <a:pt x="3822" y="12"/>
                    <a:pt x="3822" y="12"/>
                    <a:pt x="3822" y="12"/>
                  </a:cubicBezTo>
                  <a:cubicBezTo>
                    <a:pt x="3805" y="12"/>
                    <a:pt x="3805" y="12"/>
                    <a:pt x="3805" y="12"/>
                  </a:cubicBezTo>
                  <a:cubicBezTo>
                    <a:pt x="3805" y="0"/>
                    <a:pt x="3805" y="0"/>
                    <a:pt x="3805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3797" y="12"/>
                    <a:pt x="3797" y="12"/>
                    <a:pt x="3797" y="12"/>
                  </a:cubicBezTo>
                  <a:cubicBezTo>
                    <a:pt x="3779" y="12"/>
                    <a:pt x="3779" y="12"/>
                    <a:pt x="3779" y="12"/>
                  </a:cubicBezTo>
                  <a:cubicBezTo>
                    <a:pt x="3780" y="11"/>
                    <a:pt x="3780" y="11"/>
                    <a:pt x="3780" y="11"/>
                  </a:cubicBezTo>
                  <a:cubicBezTo>
                    <a:pt x="3780" y="8"/>
                    <a:pt x="3780" y="8"/>
                    <a:pt x="3780" y="8"/>
                  </a:cubicBezTo>
                  <a:cubicBezTo>
                    <a:pt x="3780" y="6"/>
                    <a:pt x="3778" y="5"/>
                    <a:pt x="3776" y="5"/>
                  </a:cubicBezTo>
                  <a:cubicBezTo>
                    <a:pt x="3775" y="5"/>
                    <a:pt x="3773" y="6"/>
                    <a:pt x="3773" y="8"/>
                  </a:cubicBezTo>
                  <a:cubicBezTo>
                    <a:pt x="3773" y="11"/>
                    <a:pt x="3773" y="11"/>
                    <a:pt x="3773" y="11"/>
                  </a:cubicBezTo>
                  <a:cubicBezTo>
                    <a:pt x="3773" y="12"/>
                    <a:pt x="3773" y="12"/>
                    <a:pt x="3773" y="12"/>
                  </a:cubicBezTo>
                  <a:cubicBezTo>
                    <a:pt x="3766" y="12"/>
                    <a:pt x="3766" y="12"/>
                    <a:pt x="3766" y="12"/>
                  </a:cubicBezTo>
                  <a:cubicBezTo>
                    <a:pt x="3766" y="11"/>
                    <a:pt x="3766" y="11"/>
                    <a:pt x="3766" y="11"/>
                  </a:cubicBezTo>
                  <a:cubicBezTo>
                    <a:pt x="3766" y="8"/>
                    <a:pt x="3766" y="8"/>
                    <a:pt x="3766" y="8"/>
                  </a:cubicBezTo>
                  <a:cubicBezTo>
                    <a:pt x="3766" y="6"/>
                    <a:pt x="3765" y="5"/>
                    <a:pt x="3763" y="5"/>
                  </a:cubicBezTo>
                  <a:cubicBezTo>
                    <a:pt x="3761" y="5"/>
                    <a:pt x="3760" y="6"/>
                    <a:pt x="3760" y="8"/>
                  </a:cubicBezTo>
                  <a:cubicBezTo>
                    <a:pt x="3760" y="11"/>
                    <a:pt x="3760" y="11"/>
                    <a:pt x="3760" y="11"/>
                  </a:cubicBezTo>
                  <a:cubicBezTo>
                    <a:pt x="3760" y="12"/>
                    <a:pt x="3760" y="12"/>
                    <a:pt x="3760" y="12"/>
                  </a:cubicBezTo>
                  <a:cubicBezTo>
                    <a:pt x="3756" y="12"/>
                    <a:pt x="3756" y="12"/>
                    <a:pt x="3756" y="12"/>
                  </a:cubicBezTo>
                  <a:cubicBezTo>
                    <a:pt x="3755" y="12"/>
                    <a:pt x="3754" y="12"/>
                    <a:pt x="3753" y="14"/>
                  </a:cubicBezTo>
                  <a:cubicBezTo>
                    <a:pt x="3753" y="13"/>
                    <a:pt x="3753" y="13"/>
                    <a:pt x="3753" y="13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578" y="51"/>
                    <a:pt x="3403" y="71"/>
                    <a:pt x="3227" y="73"/>
                  </a:cubicBezTo>
                  <a:cubicBezTo>
                    <a:pt x="3051" y="71"/>
                    <a:pt x="2876" y="52"/>
                    <a:pt x="2701" y="16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2" y="14"/>
                    <a:pt x="2702" y="14"/>
                    <a:pt x="2703" y="14"/>
                  </a:cubicBezTo>
                  <a:cubicBezTo>
                    <a:pt x="2703" y="13"/>
                    <a:pt x="2703" y="13"/>
                    <a:pt x="2703" y="13"/>
                  </a:cubicBezTo>
                  <a:cubicBezTo>
                    <a:pt x="2702" y="14"/>
                    <a:pt x="2702" y="14"/>
                    <a:pt x="2701" y="14"/>
                  </a:cubicBezTo>
                  <a:cubicBezTo>
                    <a:pt x="2701" y="13"/>
                    <a:pt x="2699" y="12"/>
                    <a:pt x="2698" y="12"/>
                  </a:cubicBezTo>
                  <a:cubicBezTo>
                    <a:pt x="2694" y="12"/>
                    <a:pt x="2694" y="12"/>
                    <a:pt x="2694" y="12"/>
                  </a:cubicBezTo>
                  <a:cubicBezTo>
                    <a:pt x="2695" y="11"/>
                    <a:pt x="2695" y="11"/>
                    <a:pt x="2695" y="11"/>
                  </a:cubicBezTo>
                  <a:cubicBezTo>
                    <a:pt x="2695" y="8"/>
                    <a:pt x="2695" y="8"/>
                    <a:pt x="2695" y="8"/>
                  </a:cubicBezTo>
                  <a:cubicBezTo>
                    <a:pt x="2695" y="6"/>
                    <a:pt x="2693" y="5"/>
                    <a:pt x="2691" y="5"/>
                  </a:cubicBezTo>
                  <a:cubicBezTo>
                    <a:pt x="2690" y="5"/>
                    <a:pt x="2688" y="6"/>
                    <a:pt x="2688" y="8"/>
                  </a:cubicBezTo>
                  <a:cubicBezTo>
                    <a:pt x="2688" y="11"/>
                    <a:pt x="2688" y="11"/>
                    <a:pt x="2688" y="11"/>
                  </a:cubicBezTo>
                  <a:cubicBezTo>
                    <a:pt x="2688" y="12"/>
                    <a:pt x="2688" y="12"/>
                    <a:pt x="2688" y="12"/>
                  </a:cubicBezTo>
                  <a:cubicBezTo>
                    <a:pt x="2681" y="12"/>
                    <a:pt x="2681" y="12"/>
                    <a:pt x="2681" y="12"/>
                  </a:cubicBezTo>
                  <a:cubicBezTo>
                    <a:pt x="2681" y="11"/>
                    <a:pt x="2681" y="11"/>
                    <a:pt x="2681" y="11"/>
                  </a:cubicBezTo>
                  <a:cubicBezTo>
                    <a:pt x="2681" y="8"/>
                    <a:pt x="2681" y="8"/>
                    <a:pt x="2681" y="8"/>
                  </a:cubicBezTo>
                  <a:cubicBezTo>
                    <a:pt x="2681" y="6"/>
                    <a:pt x="2680" y="5"/>
                    <a:pt x="2678" y="5"/>
                  </a:cubicBezTo>
                  <a:cubicBezTo>
                    <a:pt x="2676" y="5"/>
                    <a:pt x="2675" y="6"/>
                    <a:pt x="2675" y="8"/>
                  </a:cubicBezTo>
                  <a:cubicBezTo>
                    <a:pt x="2675" y="11"/>
                    <a:pt x="2675" y="11"/>
                    <a:pt x="2675" y="11"/>
                  </a:cubicBezTo>
                  <a:cubicBezTo>
                    <a:pt x="2675" y="12"/>
                    <a:pt x="2675" y="12"/>
                    <a:pt x="2675" y="12"/>
                  </a:cubicBezTo>
                  <a:cubicBezTo>
                    <a:pt x="2657" y="12"/>
                    <a:pt x="2657" y="12"/>
                    <a:pt x="2657" y="12"/>
                  </a:cubicBezTo>
                  <a:cubicBezTo>
                    <a:pt x="2657" y="0"/>
                    <a:pt x="2657" y="0"/>
                    <a:pt x="2657" y="0"/>
                  </a:cubicBezTo>
                  <a:cubicBezTo>
                    <a:pt x="2650" y="0"/>
                    <a:pt x="2650" y="0"/>
                    <a:pt x="2650" y="0"/>
                  </a:cubicBezTo>
                  <a:cubicBezTo>
                    <a:pt x="2650" y="12"/>
                    <a:pt x="2650" y="12"/>
                    <a:pt x="2650" y="12"/>
                  </a:cubicBezTo>
                  <a:cubicBezTo>
                    <a:pt x="2632" y="12"/>
                    <a:pt x="2632" y="12"/>
                    <a:pt x="2632" y="12"/>
                  </a:cubicBezTo>
                  <a:cubicBezTo>
                    <a:pt x="2632" y="11"/>
                    <a:pt x="2632" y="11"/>
                    <a:pt x="2632" y="11"/>
                  </a:cubicBezTo>
                  <a:cubicBezTo>
                    <a:pt x="2632" y="8"/>
                    <a:pt x="2632" y="8"/>
                    <a:pt x="2632" y="8"/>
                  </a:cubicBezTo>
                  <a:cubicBezTo>
                    <a:pt x="2632" y="6"/>
                    <a:pt x="2631" y="5"/>
                    <a:pt x="2629" y="5"/>
                  </a:cubicBezTo>
                  <a:cubicBezTo>
                    <a:pt x="2627" y="5"/>
                    <a:pt x="2626" y="6"/>
                    <a:pt x="2626" y="8"/>
                  </a:cubicBezTo>
                  <a:cubicBezTo>
                    <a:pt x="2626" y="11"/>
                    <a:pt x="2626" y="11"/>
                    <a:pt x="2626" y="11"/>
                  </a:cubicBezTo>
                  <a:cubicBezTo>
                    <a:pt x="2626" y="12"/>
                    <a:pt x="2626" y="12"/>
                    <a:pt x="2626" y="12"/>
                  </a:cubicBezTo>
                  <a:cubicBezTo>
                    <a:pt x="2619" y="12"/>
                    <a:pt x="2619" y="12"/>
                    <a:pt x="2619" y="12"/>
                  </a:cubicBezTo>
                  <a:cubicBezTo>
                    <a:pt x="2619" y="11"/>
                    <a:pt x="2619" y="11"/>
                    <a:pt x="2619" y="11"/>
                  </a:cubicBezTo>
                  <a:cubicBezTo>
                    <a:pt x="2619" y="8"/>
                    <a:pt x="2619" y="8"/>
                    <a:pt x="2619" y="8"/>
                  </a:cubicBezTo>
                  <a:cubicBezTo>
                    <a:pt x="2619" y="6"/>
                    <a:pt x="2617" y="5"/>
                    <a:pt x="2616" y="5"/>
                  </a:cubicBezTo>
                  <a:cubicBezTo>
                    <a:pt x="2614" y="5"/>
                    <a:pt x="2612" y="6"/>
                    <a:pt x="2612" y="8"/>
                  </a:cubicBezTo>
                  <a:cubicBezTo>
                    <a:pt x="2612" y="11"/>
                    <a:pt x="2612" y="11"/>
                    <a:pt x="2612" y="11"/>
                  </a:cubicBezTo>
                  <a:cubicBezTo>
                    <a:pt x="2613" y="12"/>
                    <a:pt x="2613" y="12"/>
                    <a:pt x="2613" y="12"/>
                  </a:cubicBezTo>
                  <a:cubicBezTo>
                    <a:pt x="2609" y="12"/>
                    <a:pt x="2609" y="12"/>
                    <a:pt x="2609" y="12"/>
                  </a:cubicBezTo>
                  <a:cubicBezTo>
                    <a:pt x="2607" y="12"/>
                    <a:pt x="2606" y="13"/>
                    <a:pt x="2606" y="15"/>
                  </a:cubicBezTo>
                  <a:cubicBezTo>
                    <a:pt x="2606" y="16"/>
                    <a:pt x="2606" y="17"/>
                    <a:pt x="2607" y="18"/>
                  </a:cubicBezTo>
                  <a:cubicBezTo>
                    <a:pt x="2437" y="52"/>
                    <a:pt x="2265" y="71"/>
                    <a:pt x="2092" y="73"/>
                  </a:cubicBezTo>
                  <a:cubicBezTo>
                    <a:pt x="1916" y="71"/>
                    <a:pt x="1739" y="51"/>
                    <a:pt x="1564" y="15"/>
                  </a:cubicBezTo>
                  <a:cubicBezTo>
                    <a:pt x="1566" y="15"/>
                    <a:pt x="1567" y="14"/>
                    <a:pt x="1569" y="14"/>
                  </a:cubicBezTo>
                  <a:cubicBezTo>
                    <a:pt x="1568" y="13"/>
                    <a:pt x="1568" y="13"/>
                    <a:pt x="1568" y="13"/>
                  </a:cubicBezTo>
                  <a:cubicBezTo>
                    <a:pt x="1566" y="14"/>
                    <a:pt x="1564" y="14"/>
                    <a:pt x="1562" y="15"/>
                  </a:cubicBezTo>
                  <a:cubicBezTo>
                    <a:pt x="1560" y="14"/>
                    <a:pt x="1558" y="14"/>
                    <a:pt x="1556" y="13"/>
                  </a:cubicBezTo>
                  <a:cubicBezTo>
                    <a:pt x="1556" y="14"/>
                    <a:pt x="1556" y="14"/>
                    <a:pt x="1556" y="14"/>
                  </a:cubicBezTo>
                  <a:cubicBezTo>
                    <a:pt x="1558" y="14"/>
                    <a:pt x="1559" y="15"/>
                    <a:pt x="1561" y="15"/>
                  </a:cubicBezTo>
                  <a:cubicBezTo>
                    <a:pt x="1558" y="16"/>
                    <a:pt x="1556" y="16"/>
                    <a:pt x="1553" y="17"/>
                  </a:cubicBezTo>
                  <a:cubicBezTo>
                    <a:pt x="1554" y="16"/>
                    <a:pt x="1554" y="16"/>
                    <a:pt x="1554" y="15"/>
                  </a:cubicBezTo>
                  <a:cubicBezTo>
                    <a:pt x="1554" y="13"/>
                    <a:pt x="1553" y="12"/>
                    <a:pt x="1551" y="12"/>
                  </a:cubicBezTo>
                  <a:cubicBezTo>
                    <a:pt x="1547" y="12"/>
                    <a:pt x="1547" y="12"/>
                    <a:pt x="1547" y="12"/>
                  </a:cubicBezTo>
                  <a:cubicBezTo>
                    <a:pt x="1547" y="11"/>
                    <a:pt x="1547" y="11"/>
                    <a:pt x="1547" y="11"/>
                  </a:cubicBezTo>
                  <a:cubicBezTo>
                    <a:pt x="1547" y="8"/>
                    <a:pt x="1547" y="8"/>
                    <a:pt x="1547" y="8"/>
                  </a:cubicBezTo>
                  <a:cubicBezTo>
                    <a:pt x="1547" y="6"/>
                    <a:pt x="1546" y="5"/>
                    <a:pt x="1544" y="5"/>
                  </a:cubicBezTo>
                  <a:cubicBezTo>
                    <a:pt x="1542" y="5"/>
                    <a:pt x="1541" y="6"/>
                    <a:pt x="1541" y="8"/>
                  </a:cubicBezTo>
                  <a:cubicBezTo>
                    <a:pt x="1541" y="11"/>
                    <a:pt x="1541" y="11"/>
                    <a:pt x="1541" y="11"/>
                  </a:cubicBezTo>
                  <a:cubicBezTo>
                    <a:pt x="1541" y="12"/>
                    <a:pt x="1541" y="12"/>
                    <a:pt x="1541" y="12"/>
                  </a:cubicBezTo>
                  <a:cubicBezTo>
                    <a:pt x="1534" y="12"/>
                    <a:pt x="1534" y="12"/>
                    <a:pt x="1534" y="12"/>
                  </a:cubicBezTo>
                  <a:cubicBezTo>
                    <a:pt x="1534" y="11"/>
                    <a:pt x="1534" y="11"/>
                    <a:pt x="1534" y="11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4" y="6"/>
                    <a:pt x="1532" y="5"/>
                    <a:pt x="1531" y="5"/>
                  </a:cubicBezTo>
                  <a:cubicBezTo>
                    <a:pt x="1529" y="5"/>
                    <a:pt x="1527" y="6"/>
                    <a:pt x="1527" y="8"/>
                  </a:cubicBezTo>
                  <a:cubicBezTo>
                    <a:pt x="1527" y="11"/>
                    <a:pt x="1527" y="11"/>
                    <a:pt x="1527" y="11"/>
                  </a:cubicBezTo>
                  <a:cubicBezTo>
                    <a:pt x="1528" y="12"/>
                    <a:pt x="1528" y="12"/>
                    <a:pt x="1528" y="12"/>
                  </a:cubicBezTo>
                  <a:cubicBezTo>
                    <a:pt x="1510" y="12"/>
                    <a:pt x="1510" y="12"/>
                    <a:pt x="1510" y="12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0"/>
                    <a:pt x="1502" y="0"/>
                    <a:pt x="1502" y="0"/>
                  </a:cubicBezTo>
                  <a:cubicBezTo>
                    <a:pt x="1502" y="12"/>
                    <a:pt x="1502" y="12"/>
                    <a:pt x="1502" y="12"/>
                  </a:cubicBezTo>
                  <a:cubicBezTo>
                    <a:pt x="1485" y="12"/>
                    <a:pt x="1485" y="12"/>
                    <a:pt x="1485" y="12"/>
                  </a:cubicBezTo>
                  <a:cubicBezTo>
                    <a:pt x="1485" y="11"/>
                    <a:pt x="1485" y="11"/>
                    <a:pt x="1485" y="11"/>
                  </a:cubicBezTo>
                  <a:cubicBezTo>
                    <a:pt x="1485" y="8"/>
                    <a:pt x="1485" y="8"/>
                    <a:pt x="1485" y="8"/>
                  </a:cubicBezTo>
                  <a:cubicBezTo>
                    <a:pt x="1485" y="6"/>
                    <a:pt x="1483" y="5"/>
                    <a:pt x="1482" y="5"/>
                  </a:cubicBezTo>
                  <a:cubicBezTo>
                    <a:pt x="1480" y="5"/>
                    <a:pt x="1479" y="6"/>
                    <a:pt x="1479" y="8"/>
                  </a:cubicBezTo>
                  <a:cubicBezTo>
                    <a:pt x="1479" y="11"/>
                    <a:pt x="1479" y="11"/>
                    <a:pt x="1479" y="11"/>
                  </a:cubicBezTo>
                  <a:cubicBezTo>
                    <a:pt x="1479" y="12"/>
                    <a:pt x="1479" y="12"/>
                    <a:pt x="1479" y="12"/>
                  </a:cubicBezTo>
                  <a:cubicBezTo>
                    <a:pt x="1471" y="12"/>
                    <a:pt x="1471" y="12"/>
                    <a:pt x="1471" y="12"/>
                  </a:cubicBezTo>
                  <a:cubicBezTo>
                    <a:pt x="1471" y="11"/>
                    <a:pt x="1471" y="11"/>
                    <a:pt x="1471" y="11"/>
                  </a:cubicBezTo>
                  <a:cubicBezTo>
                    <a:pt x="1471" y="8"/>
                    <a:pt x="1471" y="8"/>
                    <a:pt x="1471" y="8"/>
                  </a:cubicBezTo>
                  <a:cubicBezTo>
                    <a:pt x="1471" y="6"/>
                    <a:pt x="1470" y="5"/>
                    <a:pt x="1468" y="5"/>
                  </a:cubicBezTo>
                  <a:cubicBezTo>
                    <a:pt x="1467" y="5"/>
                    <a:pt x="1465" y="6"/>
                    <a:pt x="1465" y="8"/>
                  </a:cubicBezTo>
                  <a:cubicBezTo>
                    <a:pt x="1465" y="11"/>
                    <a:pt x="1465" y="11"/>
                    <a:pt x="1465" y="11"/>
                  </a:cubicBezTo>
                  <a:cubicBezTo>
                    <a:pt x="1465" y="12"/>
                    <a:pt x="1465" y="12"/>
                    <a:pt x="1465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0" y="12"/>
                    <a:pt x="1458" y="13"/>
                    <a:pt x="1458" y="15"/>
                  </a:cubicBezTo>
                  <a:cubicBezTo>
                    <a:pt x="1458" y="17"/>
                    <a:pt x="1460" y="18"/>
                    <a:pt x="1462" y="18"/>
                  </a:cubicBezTo>
                  <a:cubicBezTo>
                    <a:pt x="1471" y="18"/>
                    <a:pt x="1471" y="18"/>
                    <a:pt x="1471" y="18"/>
                  </a:cubicBezTo>
                  <a:cubicBezTo>
                    <a:pt x="1301" y="52"/>
                    <a:pt x="1130" y="71"/>
                    <a:pt x="958" y="73"/>
                  </a:cubicBezTo>
                  <a:cubicBezTo>
                    <a:pt x="782" y="71"/>
                    <a:pt x="605" y="51"/>
                    <a:pt x="430" y="15"/>
                  </a:cubicBezTo>
                  <a:cubicBezTo>
                    <a:pt x="431" y="15"/>
                    <a:pt x="433" y="14"/>
                    <a:pt x="434" y="14"/>
                  </a:cubicBezTo>
                  <a:cubicBezTo>
                    <a:pt x="434" y="13"/>
                    <a:pt x="434" y="13"/>
                    <a:pt x="434" y="13"/>
                  </a:cubicBezTo>
                  <a:cubicBezTo>
                    <a:pt x="432" y="14"/>
                    <a:pt x="430" y="14"/>
                    <a:pt x="428" y="15"/>
                  </a:cubicBezTo>
                  <a:cubicBezTo>
                    <a:pt x="426" y="14"/>
                    <a:pt x="424" y="14"/>
                    <a:pt x="422" y="13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3" y="14"/>
                    <a:pt x="425" y="15"/>
                    <a:pt x="426" y="15"/>
                  </a:cubicBezTo>
                  <a:cubicBezTo>
                    <a:pt x="414" y="18"/>
                    <a:pt x="403" y="20"/>
                    <a:pt x="391" y="22"/>
                  </a:cubicBezTo>
                  <a:cubicBezTo>
                    <a:pt x="384" y="21"/>
                    <a:pt x="377" y="19"/>
                    <a:pt x="370" y="18"/>
                  </a:cubicBezTo>
                  <a:cubicBezTo>
                    <a:pt x="403" y="18"/>
                    <a:pt x="403" y="18"/>
                    <a:pt x="403" y="18"/>
                  </a:cubicBezTo>
                  <a:cubicBezTo>
                    <a:pt x="405" y="18"/>
                    <a:pt x="407" y="17"/>
                    <a:pt x="407" y="15"/>
                  </a:cubicBezTo>
                  <a:cubicBezTo>
                    <a:pt x="407" y="13"/>
                    <a:pt x="405" y="12"/>
                    <a:pt x="403" y="12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400" y="11"/>
                    <a:pt x="400" y="11"/>
                    <a:pt x="400" y="11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6"/>
                    <a:pt x="398" y="5"/>
                    <a:pt x="397" y="5"/>
                  </a:cubicBezTo>
                  <a:cubicBezTo>
                    <a:pt x="395" y="5"/>
                    <a:pt x="394" y="6"/>
                    <a:pt x="394" y="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11"/>
                    <a:pt x="386" y="11"/>
                    <a:pt x="386" y="11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6"/>
                    <a:pt x="385" y="5"/>
                    <a:pt x="383" y="5"/>
                  </a:cubicBezTo>
                  <a:cubicBezTo>
                    <a:pt x="382" y="5"/>
                    <a:pt x="380" y="6"/>
                    <a:pt x="380" y="8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63" y="12"/>
                    <a:pt x="363" y="12"/>
                    <a:pt x="363" y="12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37" y="12"/>
                    <a:pt x="337" y="12"/>
                    <a:pt x="337" y="12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6"/>
                    <a:pt x="336" y="5"/>
                    <a:pt x="334" y="5"/>
                  </a:cubicBezTo>
                  <a:cubicBezTo>
                    <a:pt x="333" y="5"/>
                    <a:pt x="331" y="6"/>
                    <a:pt x="331" y="8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4" y="8"/>
                    <a:pt x="324" y="8"/>
                    <a:pt x="324" y="8"/>
                  </a:cubicBezTo>
                  <a:cubicBezTo>
                    <a:pt x="324" y="6"/>
                    <a:pt x="323" y="5"/>
                    <a:pt x="321" y="5"/>
                  </a:cubicBezTo>
                  <a:cubicBezTo>
                    <a:pt x="319" y="5"/>
                    <a:pt x="318" y="6"/>
                    <a:pt x="318" y="8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2" y="12"/>
                    <a:pt x="311" y="13"/>
                    <a:pt x="311" y="15"/>
                  </a:cubicBezTo>
                  <a:cubicBezTo>
                    <a:pt x="311" y="17"/>
                    <a:pt x="312" y="18"/>
                    <a:pt x="31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25" y="41"/>
                    <a:pt x="112" y="56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57"/>
                    <a:pt x="227" y="41"/>
                    <a:pt x="340" y="18"/>
                  </a:cubicBezTo>
                  <a:cubicBezTo>
                    <a:pt x="355" y="18"/>
                    <a:pt x="355" y="18"/>
                    <a:pt x="355" y="18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237" y="50"/>
                    <a:pt x="118" y="64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18" y="65"/>
                    <a:pt x="237" y="51"/>
                    <a:pt x="355" y="29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63" y="382"/>
                    <a:pt x="363" y="382"/>
                    <a:pt x="363" y="382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2" y="26"/>
                    <a:pt x="381" y="25"/>
                    <a:pt x="391" y="23"/>
                  </a:cubicBezTo>
                  <a:cubicBezTo>
                    <a:pt x="567" y="57"/>
                    <a:pt x="745" y="74"/>
                    <a:pt x="921" y="74"/>
                  </a:cubicBezTo>
                  <a:cubicBezTo>
                    <a:pt x="933" y="74"/>
                    <a:pt x="946" y="74"/>
                    <a:pt x="958" y="74"/>
                  </a:cubicBezTo>
                  <a:cubicBezTo>
                    <a:pt x="970" y="74"/>
                    <a:pt x="983" y="74"/>
                    <a:pt x="995" y="74"/>
                  </a:cubicBezTo>
                  <a:cubicBezTo>
                    <a:pt x="1164" y="74"/>
                    <a:pt x="1334" y="58"/>
                    <a:pt x="1502" y="27"/>
                  </a:cubicBezTo>
                  <a:cubicBezTo>
                    <a:pt x="1502" y="382"/>
                    <a:pt x="1502" y="382"/>
                    <a:pt x="1502" y="382"/>
                  </a:cubicBezTo>
                  <a:cubicBezTo>
                    <a:pt x="1510" y="382"/>
                    <a:pt x="1510" y="382"/>
                    <a:pt x="1510" y="382"/>
                  </a:cubicBezTo>
                  <a:cubicBezTo>
                    <a:pt x="1510" y="26"/>
                    <a:pt x="1510" y="26"/>
                    <a:pt x="1510" y="26"/>
                  </a:cubicBezTo>
                  <a:cubicBezTo>
                    <a:pt x="1515" y="25"/>
                    <a:pt x="1520" y="24"/>
                    <a:pt x="1525" y="23"/>
                  </a:cubicBezTo>
                  <a:cubicBezTo>
                    <a:pt x="1701" y="57"/>
                    <a:pt x="1879" y="74"/>
                    <a:pt x="2055" y="74"/>
                  </a:cubicBezTo>
                  <a:cubicBezTo>
                    <a:pt x="2068" y="74"/>
                    <a:pt x="2080" y="74"/>
                    <a:pt x="2092" y="74"/>
                  </a:cubicBezTo>
                  <a:cubicBezTo>
                    <a:pt x="2105" y="74"/>
                    <a:pt x="2117" y="74"/>
                    <a:pt x="2130" y="74"/>
                  </a:cubicBezTo>
                  <a:cubicBezTo>
                    <a:pt x="2302" y="74"/>
                    <a:pt x="2477" y="57"/>
                    <a:pt x="2650" y="25"/>
                  </a:cubicBezTo>
                  <a:cubicBezTo>
                    <a:pt x="2650" y="382"/>
                    <a:pt x="2650" y="382"/>
                    <a:pt x="2650" y="382"/>
                  </a:cubicBezTo>
                  <a:cubicBezTo>
                    <a:pt x="2657" y="382"/>
                    <a:pt x="2657" y="382"/>
                    <a:pt x="2657" y="382"/>
                  </a:cubicBezTo>
                  <a:cubicBezTo>
                    <a:pt x="2657" y="23"/>
                    <a:pt x="2657" y="23"/>
                    <a:pt x="2657" y="23"/>
                  </a:cubicBezTo>
                  <a:cubicBezTo>
                    <a:pt x="2658" y="23"/>
                    <a:pt x="2659" y="23"/>
                    <a:pt x="2660" y="23"/>
                  </a:cubicBezTo>
                  <a:cubicBezTo>
                    <a:pt x="2835" y="57"/>
                    <a:pt x="3013" y="74"/>
                    <a:pt x="3190" y="74"/>
                  </a:cubicBezTo>
                  <a:cubicBezTo>
                    <a:pt x="3202" y="74"/>
                    <a:pt x="3214" y="74"/>
                    <a:pt x="3227" y="74"/>
                  </a:cubicBezTo>
                  <a:cubicBezTo>
                    <a:pt x="3239" y="74"/>
                    <a:pt x="3252" y="74"/>
                    <a:pt x="3264" y="74"/>
                  </a:cubicBezTo>
                  <a:cubicBezTo>
                    <a:pt x="3441" y="74"/>
                    <a:pt x="3619" y="57"/>
                    <a:pt x="3795" y="23"/>
                  </a:cubicBezTo>
                  <a:cubicBezTo>
                    <a:pt x="3796" y="23"/>
                    <a:pt x="3796" y="23"/>
                    <a:pt x="3797" y="23"/>
                  </a:cubicBezTo>
                  <a:cubicBezTo>
                    <a:pt x="3797" y="382"/>
                    <a:pt x="3797" y="382"/>
                    <a:pt x="3797" y="382"/>
                  </a:cubicBezTo>
                  <a:cubicBezTo>
                    <a:pt x="3805" y="382"/>
                    <a:pt x="3805" y="382"/>
                    <a:pt x="3805" y="382"/>
                  </a:cubicBezTo>
                  <a:cubicBezTo>
                    <a:pt x="3805" y="24"/>
                    <a:pt x="3805" y="24"/>
                    <a:pt x="3805" y="24"/>
                  </a:cubicBezTo>
                  <a:cubicBezTo>
                    <a:pt x="3922" y="47"/>
                    <a:pt x="4041" y="62"/>
                    <a:pt x="4160" y="69"/>
                  </a:cubicBezTo>
                  <a:cubicBezTo>
                    <a:pt x="4160" y="68"/>
                    <a:pt x="4160" y="68"/>
                    <a:pt x="4160" y="68"/>
                  </a:cubicBezTo>
                  <a:cubicBezTo>
                    <a:pt x="4041" y="61"/>
                    <a:pt x="3923" y="46"/>
                    <a:pt x="3805" y="24"/>
                  </a:cubicBezTo>
                  <a:cubicBezTo>
                    <a:pt x="3805" y="21"/>
                    <a:pt x="3805" y="21"/>
                    <a:pt x="3805" y="21"/>
                  </a:cubicBezTo>
                  <a:cubicBezTo>
                    <a:pt x="3809" y="20"/>
                    <a:pt x="3813" y="19"/>
                    <a:pt x="3818" y="18"/>
                  </a:cubicBezTo>
                  <a:close/>
                  <a:moveTo>
                    <a:pt x="363" y="27"/>
                  </a:moveTo>
                  <a:cubicBezTo>
                    <a:pt x="363" y="18"/>
                    <a:pt x="363" y="18"/>
                    <a:pt x="363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74" y="20"/>
                    <a:pt x="382" y="21"/>
                    <a:pt x="389" y="23"/>
                  </a:cubicBezTo>
                  <a:cubicBezTo>
                    <a:pt x="380" y="24"/>
                    <a:pt x="371" y="26"/>
                    <a:pt x="363" y="27"/>
                  </a:cubicBezTo>
                  <a:close/>
                  <a:moveTo>
                    <a:pt x="393" y="23"/>
                  </a:moveTo>
                  <a:cubicBezTo>
                    <a:pt x="404" y="20"/>
                    <a:pt x="416" y="18"/>
                    <a:pt x="428" y="15"/>
                  </a:cubicBezTo>
                  <a:cubicBezTo>
                    <a:pt x="593" y="50"/>
                    <a:pt x="761" y="69"/>
                    <a:pt x="927" y="73"/>
                  </a:cubicBezTo>
                  <a:cubicBezTo>
                    <a:pt x="749" y="74"/>
                    <a:pt x="570" y="57"/>
                    <a:pt x="393" y="23"/>
                  </a:cubicBezTo>
                  <a:close/>
                  <a:moveTo>
                    <a:pt x="989" y="73"/>
                  </a:moveTo>
                  <a:cubicBezTo>
                    <a:pt x="1151" y="69"/>
                    <a:pt x="1314" y="51"/>
                    <a:pt x="1475" y="18"/>
                  </a:cubicBezTo>
                  <a:cubicBezTo>
                    <a:pt x="1501" y="18"/>
                    <a:pt x="1501" y="18"/>
                    <a:pt x="1501" y="18"/>
                  </a:cubicBezTo>
                  <a:cubicBezTo>
                    <a:pt x="1502" y="18"/>
                    <a:pt x="1502" y="18"/>
                    <a:pt x="1502" y="18"/>
                  </a:cubicBezTo>
                  <a:cubicBezTo>
                    <a:pt x="1502" y="26"/>
                    <a:pt x="1502" y="26"/>
                    <a:pt x="1502" y="26"/>
                  </a:cubicBezTo>
                  <a:cubicBezTo>
                    <a:pt x="1332" y="58"/>
                    <a:pt x="1160" y="74"/>
                    <a:pt x="989" y="73"/>
                  </a:cubicBezTo>
                  <a:close/>
                  <a:moveTo>
                    <a:pt x="1510" y="25"/>
                  </a:moveTo>
                  <a:cubicBezTo>
                    <a:pt x="1510" y="20"/>
                    <a:pt x="1510" y="20"/>
                    <a:pt x="1510" y="20"/>
                  </a:cubicBezTo>
                  <a:cubicBezTo>
                    <a:pt x="1514" y="21"/>
                    <a:pt x="1519" y="22"/>
                    <a:pt x="1523" y="23"/>
                  </a:cubicBezTo>
                  <a:cubicBezTo>
                    <a:pt x="1519" y="23"/>
                    <a:pt x="1514" y="24"/>
                    <a:pt x="1510" y="25"/>
                  </a:cubicBezTo>
                  <a:close/>
                  <a:moveTo>
                    <a:pt x="1510" y="19"/>
                  </a:moveTo>
                  <a:cubicBezTo>
                    <a:pt x="1510" y="18"/>
                    <a:pt x="1510" y="18"/>
                    <a:pt x="1510" y="18"/>
                  </a:cubicBezTo>
                  <a:cubicBezTo>
                    <a:pt x="1546" y="18"/>
                    <a:pt x="1546" y="18"/>
                    <a:pt x="1546" y="18"/>
                  </a:cubicBezTo>
                  <a:cubicBezTo>
                    <a:pt x="1539" y="19"/>
                    <a:pt x="1532" y="21"/>
                    <a:pt x="1525" y="22"/>
                  </a:cubicBezTo>
                  <a:cubicBezTo>
                    <a:pt x="1520" y="21"/>
                    <a:pt x="1515" y="20"/>
                    <a:pt x="1510" y="19"/>
                  </a:cubicBezTo>
                  <a:close/>
                  <a:moveTo>
                    <a:pt x="1527" y="23"/>
                  </a:moveTo>
                  <a:cubicBezTo>
                    <a:pt x="1534" y="21"/>
                    <a:pt x="1542" y="20"/>
                    <a:pt x="1549" y="18"/>
                  </a:cubicBezTo>
                  <a:cubicBezTo>
                    <a:pt x="1551" y="18"/>
                    <a:pt x="1551" y="18"/>
                    <a:pt x="1551" y="18"/>
                  </a:cubicBezTo>
                  <a:cubicBezTo>
                    <a:pt x="1551" y="18"/>
                    <a:pt x="1552" y="18"/>
                    <a:pt x="1553" y="17"/>
                  </a:cubicBezTo>
                  <a:cubicBezTo>
                    <a:pt x="1556" y="17"/>
                    <a:pt x="1559" y="16"/>
                    <a:pt x="1562" y="15"/>
                  </a:cubicBezTo>
                  <a:cubicBezTo>
                    <a:pt x="1728" y="50"/>
                    <a:pt x="1895" y="69"/>
                    <a:pt x="2062" y="73"/>
                  </a:cubicBezTo>
                  <a:cubicBezTo>
                    <a:pt x="1883" y="74"/>
                    <a:pt x="1705" y="57"/>
                    <a:pt x="1527" y="23"/>
                  </a:cubicBezTo>
                  <a:close/>
                  <a:moveTo>
                    <a:pt x="2650" y="20"/>
                  </a:moveTo>
                  <a:cubicBezTo>
                    <a:pt x="2646" y="20"/>
                    <a:pt x="2643" y="19"/>
                    <a:pt x="2639" y="18"/>
                  </a:cubicBezTo>
                  <a:cubicBezTo>
                    <a:pt x="2650" y="18"/>
                    <a:pt x="2650" y="18"/>
                    <a:pt x="2650" y="18"/>
                  </a:cubicBezTo>
                  <a:lnTo>
                    <a:pt x="2650" y="20"/>
                  </a:lnTo>
                  <a:close/>
                  <a:moveTo>
                    <a:pt x="2123" y="73"/>
                  </a:moveTo>
                  <a:cubicBezTo>
                    <a:pt x="2285" y="69"/>
                    <a:pt x="2448" y="51"/>
                    <a:pt x="2609" y="18"/>
                  </a:cubicBezTo>
                  <a:cubicBezTo>
                    <a:pt x="2636" y="18"/>
                    <a:pt x="2636" y="18"/>
                    <a:pt x="2636" y="18"/>
                  </a:cubicBezTo>
                  <a:cubicBezTo>
                    <a:pt x="2640" y="19"/>
                    <a:pt x="2645" y="20"/>
                    <a:pt x="2650" y="21"/>
                  </a:cubicBezTo>
                  <a:cubicBezTo>
                    <a:pt x="2650" y="24"/>
                    <a:pt x="2650" y="24"/>
                    <a:pt x="2650" y="24"/>
                  </a:cubicBezTo>
                  <a:cubicBezTo>
                    <a:pt x="2475" y="57"/>
                    <a:pt x="2299" y="74"/>
                    <a:pt x="2123" y="73"/>
                  </a:cubicBezTo>
                  <a:close/>
                  <a:moveTo>
                    <a:pt x="2657" y="23"/>
                  </a:moveTo>
                  <a:cubicBezTo>
                    <a:pt x="2657" y="22"/>
                    <a:pt x="2657" y="22"/>
                    <a:pt x="2657" y="22"/>
                  </a:cubicBezTo>
                  <a:cubicBezTo>
                    <a:pt x="2658" y="23"/>
                    <a:pt x="2658" y="23"/>
                    <a:pt x="2658" y="23"/>
                  </a:cubicBezTo>
                  <a:lnTo>
                    <a:pt x="2657" y="23"/>
                  </a:lnTo>
                  <a:close/>
                  <a:moveTo>
                    <a:pt x="2657" y="22"/>
                  </a:moveTo>
                  <a:cubicBezTo>
                    <a:pt x="2657" y="18"/>
                    <a:pt x="2657" y="18"/>
                    <a:pt x="2657" y="18"/>
                  </a:cubicBezTo>
                  <a:cubicBezTo>
                    <a:pt x="2680" y="18"/>
                    <a:pt x="2680" y="18"/>
                    <a:pt x="2680" y="18"/>
                  </a:cubicBezTo>
                  <a:cubicBezTo>
                    <a:pt x="2673" y="19"/>
                    <a:pt x="2666" y="21"/>
                    <a:pt x="2660" y="22"/>
                  </a:cubicBezTo>
                  <a:cubicBezTo>
                    <a:pt x="2659" y="22"/>
                    <a:pt x="2658" y="22"/>
                    <a:pt x="2657" y="22"/>
                  </a:cubicBezTo>
                  <a:close/>
                  <a:moveTo>
                    <a:pt x="2661" y="23"/>
                  </a:moveTo>
                  <a:cubicBezTo>
                    <a:pt x="2669" y="21"/>
                    <a:pt x="2676" y="20"/>
                    <a:pt x="2684" y="18"/>
                  </a:cubicBezTo>
                  <a:cubicBezTo>
                    <a:pt x="2698" y="18"/>
                    <a:pt x="2698" y="18"/>
                    <a:pt x="2698" y="18"/>
                  </a:cubicBezTo>
                  <a:cubicBezTo>
                    <a:pt x="2699" y="18"/>
                    <a:pt x="2700" y="17"/>
                    <a:pt x="2701" y="16"/>
                  </a:cubicBezTo>
                  <a:cubicBezTo>
                    <a:pt x="2865" y="50"/>
                    <a:pt x="3031" y="69"/>
                    <a:pt x="3196" y="73"/>
                  </a:cubicBezTo>
                  <a:cubicBezTo>
                    <a:pt x="3018" y="74"/>
                    <a:pt x="2839" y="57"/>
                    <a:pt x="2661" y="23"/>
                  </a:cubicBezTo>
                  <a:close/>
                  <a:moveTo>
                    <a:pt x="3814" y="18"/>
                  </a:moveTo>
                  <a:cubicBezTo>
                    <a:pt x="3811" y="19"/>
                    <a:pt x="3808" y="19"/>
                    <a:pt x="3805" y="20"/>
                  </a:cubicBezTo>
                  <a:cubicBezTo>
                    <a:pt x="3805" y="18"/>
                    <a:pt x="3805" y="18"/>
                    <a:pt x="3805" y="18"/>
                  </a:cubicBezTo>
                  <a:lnTo>
                    <a:pt x="3814" y="18"/>
                  </a:lnTo>
                  <a:close/>
                  <a:moveTo>
                    <a:pt x="3258" y="73"/>
                  </a:moveTo>
                  <a:cubicBezTo>
                    <a:pt x="3423" y="69"/>
                    <a:pt x="3589" y="50"/>
                    <a:pt x="3753" y="16"/>
                  </a:cubicBezTo>
                  <a:cubicBezTo>
                    <a:pt x="3754" y="17"/>
                    <a:pt x="3755" y="18"/>
                    <a:pt x="3756" y="18"/>
                  </a:cubicBezTo>
                  <a:cubicBezTo>
                    <a:pt x="3773" y="18"/>
                    <a:pt x="3773" y="18"/>
                    <a:pt x="3773" y="18"/>
                  </a:cubicBezTo>
                  <a:cubicBezTo>
                    <a:pt x="3779" y="20"/>
                    <a:pt x="3786" y="21"/>
                    <a:pt x="3793" y="22"/>
                  </a:cubicBezTo>
                  <a:cubicBezTo>
                    <a:pt x="3615" y="57"/>
                    <a:pt x="3437" y="74"/>
                    <a:pt x="3258" y="73"/>
                  </a:cubicBezTo>
                  <a:close/>
                  <a:moveTo>
                    <a:pt x="3776" y="18"/>
                  </a:moveTo>
                  <a:cubicBezTo>
                    <a:pt x="3797" y="18"/>
                    <a:pt x="3797" y="18"/>
                    <a:pt x="3797" y="18"/>
                  </a:cubicBezTo>
                  <a:cubicBezTo>
                    <a:pt x="3797" y="22"/>
                    <a:pt x="3797" y="22"/>
                    <a:pt x="3797" y="22"/>
                  </a:cubicBezTo>
                  <a:cubicBezTo>
                    <a:pt x="3796" y="22"/>
                    <a:pt x="3796" y="22"/>
                    <a:pt x="3795" y="22"/>
                  </a:cubicBezTo>
                  <a:cubicBezTo>
                    <a:pt x="3789" y="21"/>
                    <a:pt x="3782" y="19"/>
                    <a:pt x="3776" y="18"/>
                  </a:cubicBezTo>
                  <a:close/>
                  <a:moveTo>
                    <a:pt x="3797" y="22"/>
                  </a:moveTo>
                  <a:cubicBezTo>
                    <a:pt x="3797" y="22"/>
                    <a:pt x="3797" y="22"/>
                    <a:pt x="3797" y="22"/>
                  </a:cubicBezTo>
                  <a:cubicBezTo>
                    <a:pt x="3797" y="22"/>
                    <a:pt x="3797" y="22"/>
                    <a:pt x="379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>
              <a:off x="4419398" y="4067851"/>
              <a:ext cx="9704166" cy="1418515"/>
              <a:chOff x="2151136" y="3681275"/>
              <a:chExt cx="12555526" cy="149427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2151136" y="4484966"/>
                <a:ext cx="3048096" cy="440543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8" extrusionOk="0">
                    <a:moveTo>
                      <a:pt x="0" y="14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823" y="55"/>
                      <a:pt x="715" y="116"/>
                    </a:cubicBezTo>
                    <a:cubicBezTo>
                      <a:pt x="715" y="116"/>
                      <a:pt x="786" y="118"/>
                      <a:pt x="766" y="71"/>
                    </a:cubicBezTo>
                    <a:cubicBezTo>
                      <a:pt x="745" y="24"/>
                      <a:pt x="109" y="0"/>
                      <a:pt x="0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199073" y="4598080"/>
                <a:ext cx="113115" cy="130972"/>
              </a:xfrm>
              <a:custGeom>
                <a:avLst/>
                <a:gdLst/>
                <a:ahLst/>
                <a:cxnLst/>
                <a:rect l="l" t="t" r="r" b="b"/>
                <a:pathLst>
                  <a:path w="30" h="35" extrusionOk="0">
                    <a:moveTo>
                      <a:pt x="0" y="31"/>
                    </a:moveTo>
                    <a:cubicBezTo>
                      <a:pt x="11" y="32"/>
                      <a:pt x="21" y="33"/>
                      <a:pt x="30" y="35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7" y="1"/>
                      <a:pt x="9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151136" y="4526641"/>
                <a:ext cx="279807" cy="47626"/>
              </a:xfrm>
              <a:custGeom>
                <a:avLst/>
                <a:gdLst/>
                <a:ahLst/>
                <a:cxnLst/>
                <a:rect l="l" t="t" r="r" b="b"/>
                <a:pathLst>
                  <a:path w="75" h="13" extrusionOk="0">
                    <a:moveTo>
                      <a:pt x="70" y="0"/>
                    </a:moveTo>
                    <a:cubicBezTo>
                      <a:pt x="39" y="1"/>
                      <a:pt x="15" y="2"/>
                      <a:pt x="0" y="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0" y="11"/>
                      <a:pt x="75" y="1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448802" y="4526641"/>
                <a:ext cx="279807" cy="65488"/>
              </a:xfrm>
              <a:custGeom>
                <a:avLst/>
                <a:gdLst/>
                <a:ahLst/>
                <a:cxnLst/>
                <a:rect l="l" t="t" r="r" b="b"/>
                <a:pathLst>
                  <a:path w="76" h="18" extrusionOk="0">
                    <a:moveTo>
                      <a:pt x="72" y="0"/>
                    </a:moveTo>
                    <a:cubicBezTo>
                      <a:pt x="45" y="0"/>
                      <a:pt x="21" y="0"/>
                      <a:pt x="0" y="0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5" y="15"/>
                      <a:pt x="50" y="16"/>
                      <a:pt x="76" y="18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085962" y="4586173"/>
                <a:ext cx="77395" cy="125021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" extrusionOk="0">
                    <a:moveTo>
                      <a:pt x="0" y="0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32"/>
                      <a:pt x="19" y="32"/>
                      <a:pt x="22" y="3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788142" y="4526641"/>
                <a:ext cx="89301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23" h="19" extrusionOk="0">
                    <a:moveTo>
                      <a:pt x="1" y="18"/>
                    </a:moveTo>
                    <a:cubicBezTo>
                      <a:pt x="7" y="18"/>
                      <a:pt x="12" y="18"/>
                      <a:pt x="18" y="1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0"/>
                      <a:pt x="7" y="0"/>
                      <a:pt x="0" y="0"/>
                    </a:cubicBezTo>
                    <a:lnTo>
                      <a:pt x="1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883395" y="4526641"/>
                <a:ext cx="214319" cy="8334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extrusionOk="0">
                    <a:moveTo>
                      <a:pt x="0" y="19"/>
                    </a:moveTo>
                    <a:cubicBezTo>
                      <a:pt x="19" y="20"/>
                      <a:pt x="38" y="22"/>
                      <a:pt x="58" y="2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2" y="1"/>
                      <a:pt x="18" y="0"/>
                      <a:pt x="5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746467" y="4562360"/>
                <a:ext cx="11907" cy="29768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0" y="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3" y="7"/>
                      <a:pt x="3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091759" y="4532592"/>
                <a:ext cx="113115" cy="89301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9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0" y="22"/>
                      <a:pt x="26" y="23"/>
                      <a:pt x="31" y="23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353704" y="4544499"/>
                <a:ext cx="458406" cy="1250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5" extrusionOk="0">
                    <a:moveTo>
                      <a:pt x="18" y="25"/>
                    </a:moveTo>
                    <a:cubicBezTo>
                      <a:pt x="54" y="28"/>
                      <a:pt x="89" y="31"/>
                      <a:pt x="124" y="3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76" y="4"/>
                      <a:pt x="37" y="2"/>
                      <a:pt x="0" y="0"/>
                    </a:cubicBezTo>
                    <a:lnTo>
                      <a:pt x="18" y="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1136" y="3681275"/>
                <a:ext cx="12555526" cy="14942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403" extrusionOk="0">
                    <a:moveTo>
                      <a:pt x="1289" y="317"/>
                    </a:moveTo>
                    <a:cubicBezTo>
                      <a:pt x="1289" y="317"/>
                      <a:pt x="484" y="403"/>
                      <a:pt x="640" y="360"/>
                    </a:cubicBezTo>
                    <a:cubicBezTo>
                      <a:pt x="1067" y="241"/>
                      <a:pt x="0" y="231"/>
                      <a:pt x="0" y="231"/>
                    </a:cubicBezTo>
                    <a:cubicBezTo>
                      <a:pt x="0" y="231"/>
                      <a:pt x="1608" y="0"/>
                      <a:pt x="1970" y="69"/>
                    </a:cubicBezTo>
                    <a:cubicBezTo>
                      <a:pt x="2331" y="137"/>
                      <a:pt x="3394" y="382"/>
                      <a:pt x="3018" y="382"/>
                    </a:cubicBezTo>
                    <a:cubicBezTo>
                      <a:pt x="2641" y="382"/>
                      <a:pt x="1084" y="382"/>
                      <a:pt x="1084" y="382"/>
                    </a:cubicBezTo>
                    <a:lnTo>
                      <a:pt x="1289" y="3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425144" y="3758666"/>
                <a:ext cx="11281515" cy="1339490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62" extrusionOk="0">
                    <a:moveTo>
                      <a:pt x="2674" y="362"/>
                    </a:moveTo>
                    <a:cubicBezTo>
                      <a:pt x="3050" y="362"/>
                      <a:pt x="1987" y="117"/>
                      <a:pt x="1626" y="49"/>
                    </a:cubicBezTo>
                    <a:cubicBezTo>
                      <a:pt x="1370" y="0"/>
                      <a:pt x="494" y="101"/>
                      <a:pt x="0" y="165"/>
                    </a:cubicBezTo>
                    <a:cubicBezTo>
                      <a:pt x="0" y="165"/>
                      <a:pt x="928" y="81"/>
                      <a:pt x="759" y="108"/>
                    </a:cubicBezTo>
                    <a:cubicBezTo>
                      <a:pt x="589" y="135"/>
                      <a:pt x="358" y="166"/>
                      <a:pt x="494" y="178"/>
                    </a:cubicBezTo>
                    <a:cubicBezTo>
                      <a:pt x="630" y="190"/>
                      <a:pt x="896" y="192"/>
                      <a:pt x="748" y="226"/>
                    </a:cubicBezTo>
                    <a:cubicBezTo>
                      <a:pt x="600" y="261"/>
                      <a:pt x="382" y="297"/>
                      <a:pt x="497" y="333"/>
                    </a:cubicBezTo>
                    <a:cubicBezTo>
                      <a:pt x="503" y="334"/>
                      <a:pt x="510" y="336"/>
                      <a:pt x="518" y="338"/>
                    </a:cubicBezTo>
                    <a:cubicBezTo>
                      <a:pt x="710" y="322"/>
                      <a:pt x="945" y="297"/>
                      <a:pt x="945" y="297"/>
                    </a:cubicBezTo>
                    <a:cubicBezTo>
                      <a:pt x="740" y="362"/>
                      <a:pt x="740" y="362"/>
                      <a:pt x="740" y="362"/>
                    </a:cubicBezTo>
                    <a:cubicBezTo>
                      <a:pt x="740" y="362"/>
                      <a:pt x="2297" y="362"/>
                      <a:pt x="2674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151136" y="4419482"/>
                <a:ext cx="2738520" cy="39291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07" extrusionOk="0">
                    <a:moveTo>
                      <a:pt x="578" y="32"/>
                    </a:moveTo>
                    <a:cubicBezTo>
                      <a:pt x="662" y="5"/>
                      <a:pt x="147" y="26"/>
                      <a:pt x="147" y="26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96" y="19"/>
                      <a:pt x="0" y="33"/>
                      <a:pt x="0" y="33"/>
                    </a:cubicBezTo>
                    <a:cubicBezTo>
                      <a:pt x="0" y="33"/>
                      <a:pt x="714" y="40"/>
                      <a:pt x="740" y="107"/>
                    </a:cubicBezTo>
                    <a:cubicBezTo>
                      <a:pt x="730" y="44"/>
                      <a:pt x="493" y="58"/>
                      <a:pt x="578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048600" y="1831775"/>
            <a:ext cx="3046800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168175"/>
            <a:ext cx="1089900" cy="66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455395" y="932025"/>
            <a:ext cx="8984825" cy="1177937"/>
            <a:chOff x="-455395" y="932025"/>
            <a:chExt cx="8984825" cy="1177937"/>
          </a:xfrm>
        </p:grpSpPr>
        <p:sp>
          <p:nvSpPr>
            <p:cNvPr id="67" name="Google Shape;67;p3"/>
            <p:cNvSpPr/>
            <p:nvPr/>
          </p:nvSpPr>
          <p:spPr>
            <a:xfrm>
              <a:off x="-455395" y="932025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 flipH="1">
              <a:off x="7201367" y="1592289"/>
              <a:ext cx="1328062" cy="517673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290763" y="2205525"/>
            <a:ext cx="2907600" cy="4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4945638" y="2205525"/>
            <a:ext cx="2907600" cy="4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1290763" y="2612050"/>
            <a:ext cx="29076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4945638" y="2612050"/>
            <a:ext cx="29076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5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57" name="Google Shape;157;p5"/>
          <p:cNvSpPr/>
          <p:nvPr/>
        </p:nvSpPr>
        <p:spPr>
          <a:xfrm flipH="1">
            <a:off x="-1346174" y="4291500"/>
            <a:ext cx="6933149" cy="852001"/>
          </a:xfrm>
          <a:custGeom>
            <a:avLst/>
            <a:gdLst/>
            <a:ahLst/>
            <a:cxnLst/>
            <a:rect l="l" t="t" r="r" b="b"/>
            <a:pathLst>
              <a:path w="782" h="755" extrusionOk="0">
                <a:moveTo>
                  <a:pt x="782" y="755"/>
                </a:moveTo>
                <a:lnTo>
                  <a:pt x="782" y="595"/>
                </a:lnTo>
                <a:lnTo>
                  <a:pt x="714" y="4"/>
                </a:lnTo>
                <a:lnTo>
                  <a:pt x="690" y="211"/>
                </a:lnTo>
                <a:lnTo>
                  <a:pt x="680" y="161"/>
                </a:lnTo>
                <a:lnTo>
                  <a:pt x="647" y="334"/>
                </a:lnTo>
                <a:lnTo>
                  <a:pt x="611" y="147"/>
                </a:lnTo>
                <a:lnTo>
                  <a:pt x="602" y="196"/>
                </a:lnTo>
                <a:lnTo>
                  <a:pt x="574" y="55"/>
                </a:lnTo>
                <a:lnTo>
                  <a:pt x="551" y="179"/>
                </a:lnTo>
                <a:lnTo>
                  <a:pt x="538" y="0"/>
                </a:lnTo>
                <a:lnTo>
                  <a:pt x="529" y="110"/>
                </a:lnTo>
                <a:lnTo>
                  <a:pt x="522" y="62"/>
                </a:lnTo>
                <a:lnTo>
                  <a:pt x="466" y="408"/>
                </a:lnTo>
                <a:lnTo>
                  <a:pt x="431" y="98"/>
                </a:lnTo>
                <a:lnTo>
                  <a:pt x="404" y="334"/>
                </a:lnTo>
                <a:lnTo>
                  <a:pt x="378" y="102"/>
                </a:lnTo>
                <a:lnTo>
                  <a:pt x="371" y="163"/>
                </a:lnTo>
                <a:lnTo>
                  <a:pt x="354" y="12"/>
                </a:lnTo>
                <a:lnTo>
                  <a:pt x="297" y="513"/>
                </a:lnTo>
                <a:lnTo>
                  <a:pt x="248" y="78"/>
                </a:lnTo>
                <a:lnTo>
                  <a:pt x="222" y="300"/>
                </a:lnTo>
                <a:lnTo>
                  <a:pt x="210" y="189"/>
                </a:lnTo>
                <a:lnTo>
                  <a:pt x="178" y="470"/>
                </a:lnTo>
                <a:lnTo>
                  <a:pt x="157" y="297"/>
                </a:lnTo>
                <a:lnTo>
                  <a:pt x="138" y="468"/>
                </a:lnTo>
                <a:lnTo>
                  <a:pt x="97" y="98"/>
                </a:lnTo>
                <a:lnTo>
                  <a:pt x="39" y="604"/>
                </a:lnTo>
                <a:lnTo>
                  <a:pt x="28" y="508"/>
                </a:lnTo>
                <a:lnTo>
                  <a:pt x="0" y="755"/>
                </a:lnTo>
                <a:lnTo>
                  <a:pt x="782" y="7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7853245" y="4291508"/>
            <a:ext cx="832721" cy="851987"/>
            <a:chOff x="8012532" y="4124833"/>
            <a:chExt cx="832721" cy="851987"/>
          </a:xfrm>
        </p:grpSpPr>
        <p:grpSp>
          <p:nvGrpSpPr>
            <p:cNvPr id="159" name="Google Shape;159;p5"/>
            <p:cNvGrpSpPr/>
            <p:nvPr/>
          </p:nvGrpSpPr>
          <p:grpSpPr>
            <a:xfrm>
              <a:off x="8598100" y="4124833"/>
              <a:ext cx="247154" cy="851987"/>
              <a:chOff x="1539875" y="3257551"/>
              <a:chExt cx="511176" cy="1762125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8295440" y="4314335"/>
              <a:ext cx="185813" cy="640708"/>
              <a:chOff x="1539875" y="3257551"/>
              <a:chExt cx="511176" cy="176212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012532" y="4391982"/>
              <a:ext cx="166081" cy="572690"/>
              <a:chOff x="1539875" y="3257551"/>
              <a:chExt cx="511176" cy="176212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5"/>
          <p:cNvGrpSpPr/>
          <p:nvPr/>
        </p:nvGrpSpPr>
        <p:grpSpPr>
          <a:xfrm flipH="1">
            <a:off x="-866092" y="4547507"/>
            <a:ext cx="4356801" cy="629414"/>
            <a:chOff x="1134148" y="4193002"/>
            <a:chExt cx="4953725" cy="715650"/>
          </a:xfrm>
        </p:grpSpPr>
        <p:sp>
          <p:nvSpPr>
            <p:cNvPr id="181" name="Google Shape;181;p5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5"/>
          <p:cNvGrpSpPr/>
          <p:nvPr/>
        </p:nvGrpSpPr>
        <p:grpSpPr>
          <a:xfrm>
            <a:off x="-742698" y="167955"/>
            <a:ext cx="10166840" cy="950455"/>
            <a:chOff x="-742698" y="167955"/>
            <a:chExt cx="10166840" cy="950455"/>
          </a:xfrm>
        </p:grpSpPr>
        <p:sp>
          <p:nvSpPr>
            <p:cNvPr id="228" name="Google Shape;228;p5"/>
            <p:cNvSpPr/>
            <p:nvPr/>
          </p:nvSpPr>
          <p:spPr>
            <a:xfrm>
              <a:off x="8217002" y="8367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7355356" y="1679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742698" y="93740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34" name="Google Shape;234;p6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5" name="Google Shape;235;p6"/>
          <p:cNvSpPr/>
          <p:nvPr/>
        </p:nvSpPr>
        <p:spPr>
          <a:xfrm flipH="1"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1814" h="292" extrusionOk="0">
                <a:moveTo>
                  <a:pt x="1814" y="284"/>
                </a:moveTo>
                <a:cubicBezTo>
                  <a:pt x="1814" y="284"/>
                  <a:pt x="1807" y="281"/>
                  <a:pt x="1798" y="278"/>
                </a:cubicBezTo>
                <a:cubicBezTo>
                  <a:pt x="1789" y="275"/>
                  <a:pt x="1777" y="273"/>
                  <a:pt x="1768" y="275"/>
                </a:cubicBezTo>
                <a:cubicBezTo>
                  <a:pt x="1768" y="260"/>
                  <a:pt x="1761" y="243"/>
                  <a:pt x="1761" y="243"/>
                </a:cubicBezTo>
                <a:cubicBezTo>
                  <a:pt x="1761" y="243"/>
                  <a:pt x="1748" y="247"/>
                  <a:pt x="1736" y="255"/>
                </a:cubicBezTo>
                <a:cubicBezTo>
                  <a:pt x="1729" y="253"/>
                  <a:pt x="1712" y="250"/>
                  <a:pt x="1700" y="255"/>
                </a:cubicBezTo>
                <a:cubicBezTo>
                  <a:pt x="1702" y="241"/>
                  <a:pt x="1697" y="226"/>
                  <a:pt x="1697" y="226"/>
                </a:cubicBezTo>
                <a:cubicBezTo>
                  <a:pt x="1697" y="226"/>
                  <a:pt x="1682" y="229"/>
                  <a:pt x="1671" y="237"/>
                </a:cubicBezTo>
                <a:cubicBezTo>
                  <a:pt x="1662" y="227"/>
                  <a:pt x="1648" y="220"/>
                  <a:pt x="1648" y="220"/>
                </a:cubicBezTo>
                <a:cubicBezTo>
                  <a:pt x="1648" y="220"/>
                  <a:pt x="1646" y="223"/>
                  <a:pt x="1644" y="229"/>
                </a:cubicBezTo>
                <a:cubicBezTo>
                  <a:pt x="1641" y="223"/>
                  <a:pt x="1637" y="219"/>
                  <a:pt x="1632" y="215"/>
                </a:cubicBezTo>
                <a:cubicBezTo>
                  <a:pt x="1624" y="207"/>
                  <a:pt x="1615" y="202"/>
                  <a:pt x="1615" y="202"/>
                </a:cubicBezTo>
                <a:cubicBezTo>
                  <a:pt x="1615" y="202"/>
                  <a:pt x="1613" y="206"/>
                  <a:pt x="1611" y="211"/>
                </a:cubicBezTo>
                <a:cubicBezTo>
                  <a:pt x="1609" y="203"/>
                  <a:pt x="1607" y="198"/>
                  <a:pt x="1607" y="198"/>
                </a:cubicBezTo>
                <a:cubicBezTo>
                  <a:pt x="1607" y="198"/>
                  <a:pt x="1599" y="200"/>
                  <a:pt x="1591" y="205"/>
                </a:cubicBezTo>
                <a:cubicBezTo>
                  <a:pt x="1591" y="190"/>
                  <a:pt x="1581" y="174"/>
                  <a:pt x="1581" y="174"/>
                </a:cubicBezTo>
                <a:cubicBezTo>
                  <a:pt x="1581" y="174"/>
                  <a:pt x="1558" y="186"/>
                  <a:pt x="1553" y="201"/>
                </a:cubicBezTo>
                <a:cubicBezTo>
                  <a:pt x="1550" y="193"/>
                  <a:pt x="1546" y="186"/>
                  <a:pt x="1546" y="186"/>
                </a:cubicBezTo>
                <a:cubicBezTo>
                  <a:pt x="1546" y="186"/>
                  <a:pt x="1536" y="191"/>
                  <a:pt x="1527" y="199"/>
                </a:cubicBezTo>
                <a:cubicBezTo>
                  <a:pt x="1532" y="191"/>
                  <a:pt x="1535" y="183"/>
                  <a:pt x="1535" y="183"/>
                </a:cubicBezTo>
                <a:cubicBezTo>
                  <a:pt x="1535" y="183"/>
                  <a:pt x="1528" y="181"/>
                  <a:pt x="1518" y="179"/>
                </a:cubicBezTo>
                <a:cubicBezTo>
                  <a:pt x="1509" y="177"/>
                  <a:pt x="1497" y="177"/>
                  <a:pt x="1488" y="180"/>
                </a:cubicBezTo>
                <a:cubicBezTo>
                  <a:pt x="1486" y="164"/>
                  <a:pt x="1478" y="148"/>
                  <a:pt x="1478" y="148"/>
                </a:cubicBezTo>
                <a:cubicBezTo>
                  <a:pt x="1478" y="148"/>
                  <a:pt x="1465" y="154"/>
                  <a:pt x="1454" y="163"/>
                </a:cubicBezTo>
                <a:cubicBezTo>
                  <a:pt x="1447" y="162"/>
                  <a:pt x="1430" y="161"/>
                  <a:pt x="1419" y="166"/>
                </a:cubicBezTo>
                <a:cubicBezTo>
                  <a:pt x="1419" y="152"/>
                  <a:pt x="1413" y="137"/>
                  <a:pt x="1413" y="137"/>
                </a:cubicBezTo>
                <a:cubicBezTo>
                  <a:pt x="1413" y="137"/>
                  <a:pt x="1398" y="142"/>
                  <a:pt x="1387" y="152"/>
                </a:cubicBezTo>
                <a:cubicBezTo>
                  <a:pt x="1378" y="142"/>
                  <a:pt x="1363" y="137"/>
                  <a:pt x="1363" y="137"/>
                </a:cubicBezTo>
                <a:cubicBezTo>
                  <a:pt x="1363" y="137"/>
                  <a:pt x="1362" y="140"/>
                  <a:pt x="1360" y="146"/>
                </a:cubicBezTo>
                <a:cubicBezTo>
                  <a:pt x="1357" y="141"/>
                  <a:pt x="1352" y="136"/>
                  <a:pt x="1347" y="133"/>
                </a:cubicBezTo>
                <a:cubicBezTo>
                  <a:pt x="1338" y="126"/>
                  <a:pt x="1329" y="122"/>
                  <a:pt x="1329" y="122"/>
                </a:cubicBezTo>
                <a:cubicBezTo>
                  <a:pt x="1329" y="122"/>
                  <a:pt x="1327" y="126"/>
                  <a:pt x="1326" y="131"/>
                </a:cubicBezTo>
                <a:cubicBezTo>
                  <a:pt x="1323" y="124"/>
                  <a:pt x="1321" y="118"/>
                  <a:pt x="1321" y="118"/>
                </a:cubicBezTo>
                <a:cubicBezTo>
                  <a:pt x="1321" y="118"/>
                  <a:pt x="1313" y="121"/>
                  <a:pt x="1306" y="127"/>
                </a:cubicBezTo>
                <a:cubicBezTo>
                  <a:pt x="1304" y="112"/>
                  <a:pt x="1293" y="97"/>
                  <a:pt x="1293" y="97"/>
                </a:cubicBezTo>
                <a:cubicBezTo>
                  <a:pt x="1293" y="97"/>
                  <a:pt x="1271" y="110"/>
                  <a:pt x="1267" y="126"/>
                </a:cubicBezTo>
                <a:cubicBezTo>
                  <a:pt x="1263" y="118"/>
                  <a:pt x="1259" y="112"/>
                  <a:pt x="1259" y="112"/>
                </a:cubicBezTo>
                <a:cubicBezTo>
                  <a:pt x="1259" y="112"/>
                  <a:pt x="1249" y="118"/>
                  <a:pt x="1242" y="127"/>
                </a:cubicBezTo>
                <a:cubicBezTo>
                  <a:pt x="1246" y="118"/>
                  <a:pt x="1247" y="110"/>
                  <a:pt x="1247" y="110"/>
                </a:cubicBezTo>
                <a:cubicBezTo>
                  <a:pt x="1247" y="110"/>
                  <a:pt x="1219" y="103"/>
                  <a:pt x="1201" y="110"/>
                </a:cubicBezTo>
                <a:cubicBezTo>
                  <a:pt x="1199" y="103"/>
                  <a:pt x="1196" y="95"/>
                  <a:pt x="1194" y="90"/>
                </a:cubicBezTo>
                <a:cubicBezTo>
                  <a:pt x="1191" y="84"/>
                  <a:pt x="1189" y="80"/>
                  <a:pt x="1189" y="80"/>
                </a:cubicBezTo>
                <a:cubicBezTo>
                  <a:pt x="1189" y="80"/>
                  <a:pt x="1176" y="87"/>
                  <a:pt x="1166" y="97"/>
                </a:cubicBezTo>
                <a:cubicBezTo>
                  <a:pt x="1158" y="96"/>
                  <a:pt x="1141" y="96"/>
                  <a:pt x="1131" y="103"/>
                </a:cubicBezTo>
                <a:cubicBezTo>
                  <a:pt x="1130" y="89"/>
                  <a:pt x="1123" y="74"/>
                  <a:pt x="1123" y="74"/>
                </a:cubicBezTo>
                <a:cubicBezTo>
                  <a:pt x="1123" y="74"/>
                  <a:pt x="1108" y="81"/>
                  <a:pt x="1098" y="91"/>
                </a:cubicBezTo>
                <a:cubicBezTo>
                  <a:pt x="1088" y="82"/>
                  <a:pt x="1073" y="78"/>
                  <a:pt x="1073" y="78"/>
                </a:cubicBezTo>
                <a:cubicBezTo>
                  <a:pt x="1073" y="78"/>
                  <a:pt x="1072" y="81"/>
                  <a:pt x="1071" y="87"/>
                </a:cubicBezTo>
                <a:cubicBezTo>
                  <a:pt x="1067" y="82"/>
                  <a:pt x="1062" y="78"/>
                  <a:pt x="1057" y="75"/>
                </a:cubicBezTo>
                <a:cubicBezTo>
                  <a:pt x="1052" y="72"/>
                  <a:pt x="1047" y="70"/>
                  <a:pt x="1044" y="68"/>
                </a:cubicBezTo>
                <a:cubicBezTo>
                  <a:pt x="1040" y="67"/>
                  <a:pt x="1038" y="66"/>
                  <a:pt x="1038" y="66"/>
                </a:cubicBezTo>
                <a:cubicBezTo>
                  <a:pt x="1038" y="66"/>
                  <a:pt x="1036" y="70"/>
                  <a:pt x="1035" y="75"/>
                </a:cubicBezTo>
                <a:cubicBezTo>
                  <a:pt x="1032" y="68"/>
                  <a:pt x="1029" y="63"/>
                  <a:pt x="1029" y="63"/>
                </a:cubicBezTo>
                <a:cubicBezTo>
                  <a:pt x="1029" y="63"/>
                  <a:pt x="1022" y="66"/>
                  <a:pt x="1015" y="72"/>
                </a:cubicBezTo>
                <a:cubicBezTo>
                  <a:pt x="1012" y="58"/>
                  <a:pt x="1000" y="44"/>
                  <a:pt x="1000" y="44"/>
                </a:cubicBezTo>
                <a:cubicBezTo>
                  <a:pt x="1000" y="44"/>
                  <a:pt x="979" y="58"/>
                  <a:pt x="976" y="74"/>
                </a:cubicBezTo>
                <a:cubicBezTo>
                  <a:pt x="972" y="67"/>
                  <a:pt x="968" y="61"/>
                  <a:pt x="968" y="61"/>
                </a:cubicBezTo>
                <a:cubicBezTo>
                  <a:pt x="968" y="61"/>
                  <a:pt x="958" y="68"/>
                  <a:pt x="951" y="77"/>
                </a:cubicBezTo>
                <a:cubicBezTo>
                  <a:pt x="954" y="68"/>
                  <a:pt x="956" y="60"/>
                  <a:pt x="956" y="60"/>
                </a:cubicBezTo>
                <a:cubicBezTo>
                  <a:pt x="956" y="60"/>
                  <a:pt x="927" y="55"/>
                  <a:pt x="909" y="64"/>
                </a:cubicBezTo>
                <a:cubicBezTo>
                  <a:pt x="905" y="48"/>
                  <a:pt x="895" y="34"/>
                  <a:pt x="895" y="34"/>
                </a:cubicBezTo>
                <a:cubicBezTo>
                  <a:pt x="895" y="34"/>
                  <a:pt x="883" y="42"/>
                  <a:pt x="873" y="52"/>
                </a:cubicBezTo>
                <a:cubicBezTo>
                  <a:pt x="866" y="52"/>
                  <a:pt x="849" y="54"/>
                  <a:pt x="839" y="61"/>
                </a:cubicBezTo>
                <a:cubicBezTo>
                  <a:pt x="837" y="47"/>
                  <a:pt x="829" y="33"/>
                  <a:pt x="829" y="33"/>
                </a:cubicBezTo>
                <a:cubicBezTo>
                  <a:pt x="829" y="33"/>
                  <a:pt x="814" y="41"/>
                  <a:pt x="806" y="51"/>
                </a:cubicBezTo>
                <a:cubicBezTo>
                  <a:pt x="794" y="44"/>
                  <a:pt x="780" y="40"/>
                  <a:pt x="780" y="40"/>
                </a:cubicBezTo>
                <a:cubicBezTo>
                  <a:pt x="780" y="40"/>
                  <a:pt x="779" y="44"/>
                  <a:pt x="778" y="49"/>
                </a:cubicBezTo>
                <a:cubicBezTo>
                  <a:pt x="774" y="45"/>
                  <a:pt x="769" y="41"/>
                  <a:pt x="763" y="38"/>
                </a:cubicBezTo>
                <a:cubicBezTo>
                  <a:pt x="753" y="33"/>
                  <a:pt x="743" y="31"/>
                  <a:pt x="743" y="31"/>
                </a:cubicBezTo>
                <a:cubicBezTo>
                  <a:pt x="743" y="31"/>
                  <a:pt x="742" y="34"/>
                  <a:pt x="742" y="40"/>
                </a:cubicBezTo>
                <a:cubicBezTo>
                  <a:pt x="738" y="33"/>
                  <a:pt x="735" y="28"/>
                  <a:pt x="735" y="28"/>
                </a:cubicBezTo>
                <a:cubicBezTo>
                  <a:pt x="735" y="28"/>
                  <a:pt x="728" y="32"/>
                  <a:pt x="721" y="38"/>
                </a:cubicBezTo>
                <a:cubicBezTo>
                  <a:pt x="718" y="25"/>
                  <a:pt x="705" y="11"/>
                  <a:pt x="705" y="11"/>
                </a:cubicBezTo>
                <a:cubicBezTo>
                  <a:pt x="705" y="11"/>
                  <a:pt x="684" y="27"/>
                  <a:pt x="683" y="43"/>
                </a:cubicBezTo>
                <a:cubicBezTo>
                  <a:pt x="678" y="36"/>
                  <a:pt x="673" y="31"/>
                  <a:pt x="673" y="31"/>
                </a:cubicBezTo>
                <a:cubicBezTo>
                  <a:pt x="673" y="31"/>
                  <a:pt x="664" y="38"/>
                  <a:pt x="658" y="48"/>
                </a:cubicBezTo>
                <a:cubicBezTo>
                  <a:pt x="660" y="38"/>
                  <a:pt x="661" y="30"/>
                  <a:pt x="661" y="30"/>
                </a:cubicBezTo>
                <a:cubicBezTo>
                  <a:pt x="661" y="30"/>
                  <a:pt x="632" y="27"/>
                  <a:pt x="615" y="37"/>
                </a:cubicBezTo>
                <a:cubicBezTo>
                  <a:pt x="610" y="23"/>
                  <a:pt x="599" y="9"/>
                  <a:pt x="599" y="9"/>
                </a:cubicBezTo>
                <a:cubicBezTo>
                  <a:pt x="599" y="9"/>
                  <a:pt x="587" y="17"/>
                  <a:pt x="578" y="28"/>
                </a:cubicBezTo>
                <a:cubicBezTo>
                  <a:pt x="571" y="29"/>
                  <a:pt x="554" y="32"/>
                  <a:pt x="545" y="39"/>
                </a:cubicBezTo>
                <a:cubicBezTo>
                  <a:pt x="542" y="26"/>
                  <a:pt x="533" y="13"/>
                  <a:pt x="533" y="13"/>
                </a:cubicBezTo>
                <a:cubicBezTo>
                  <a:pt x="533" y="13"/>
                  <a:pt x="519" y="21"/>
                  <a:pt x="511" y="32"/>
                </a:cubicBezTo>
                <a:cubicBezTo>
                  <a:pt x="499" y="25"/>
                  <a:pt x="484" y="23"/>
                  <a:pt x="484" y="23"/>
                </a:cubicBezTo>
                <a:cubicBezTo>
                  <a:pt x="484" y="23"/>
                  <a:pt x="483" y="27"/>
                  <a:pt x="483" y="32"/>
                </a:cubicBezTo>
                <a:cubicBezTo>
                  <a:pt x="479" y="28"/>
                  <a:pt x="473" y="25"/>
                  <a:pt x="468" y="22"/>
                </a:cubicBezTo>
                <a:cubicBezTo>
                  <a:pt x="457" y="18"/>
                  <a:pt x="447" y="16"/>
                  <a:pt x="447" y="16"/>
                </a:cubicBezTo>
                <a:cubicBezTo>
                  <a:pt x="447" y="16"/>
                  <a:pt x="446" y="20"/>
                  <a:pt x="446" y="25"/>
                </a:cubicBezTo>
                <a:cubicBezTo>
                  <a:pt x="442" y="19"/>
                  <a:pt x="438" y="14"/>
                  <a:pt x="438" y="14"/>
                </a:cubicBezTo>
                <a:cubicBezTo>
                  <a:pt x="438" y="14"/>
                  <a:pt x="432" y="19"/>
                  <a:pt x="426" y="25"/>
                </a:cubicBezTo>
                <a:cubicBezTo>
                  <a:pt x="421" y="12"/>
                  <a:pt x="407" y="0"/>
                  <a:pt x="407" y="0"/>
                </a:cubicBezTo>
                <a:cubicBezTo>
                  <a:pt x="407" y="0"/>
                  <a:pt x="388" y="17"/>
                  <a:pt x="388" y="33"/>
                </a:cubicBezTo>
                <a:cubicBezTo>
                  <a:pt x="383" y="26"/>
                  <a:pt x="377" y="22"/>
                  <a:pt x="377" y="22"/>
                </a:cubicBezTo>
                <a:cubicBezTo>
                  <a:pt x="377" y="22"/>
                  <a:pt x="369" y="29"/>
                  <a:pt x="363" y="40"/>
                </a:cubicBezTo>
                <a:cubicBezTo>
                  <a:pt x="365" y="30"/>
                  <a:pt x="365" y="22"/>
                  <a:pt x="365" y="22"/>
                </a:cubicBezTo>
                <a:cubicBezTo>
                  <a:pt x="365" y="22"/>
                  <a:pt x="336" y="21"/>
                  <a:pt x="319" y="32"/>
                </a:cubicBezTo>
                <a:cubicBezTo>
                  <a:pt x="313" y="18"/>
                  <a:pt x="301" y="5"/>
                  <a:pt x="301" y="5"/>
                </a:cubicBezTo>
                <a:cubicBezTo>
                  <a:pt x="301" y="5"/>
                  <a:pt x="290" y="15"/>
                  <a:pt x="282" y="26"/>
                </a:cubicBezTo>
                <a:cubicBezTo>
                  <a:pt x="275" y="28"/>
                  <a:pt x="259" y="31"/>
                  <a:pt x="250" y="40"/>
                </a:cubicBezTo>
                <a:cubicBezTo>
                  <a:pt x="246" y="27"/>
                  <a:pt x="235" y="14"/>
                  <a:pt x="235" y="14"/>
                </a:cubicBezTo>
                <a:cubicBezTo>
                  <a:pt x="235" y="14"/>
                  <a:pt x="222" y="24"/>
                  <a:pt x="215" y="36"/>
                </a:cubicBezTo>
                <a:cubicBezTo>
                  <a:pt x="203" y="30"/>
                  <a:pt x="188" y="28"/>
                  <a:pt x="188" y="28"/>
                </a:cubicBezTo>
                <a:cubicBezTo>
                  <a:pt x="188" y="28"/>
                  <a:pt x="187" y="32"/>
                  <a:pt x="187" y="38"/>
                </a:cubicBezTo>
                <a:cubicBezTo>
                  <a:pt x="183" y="34"/>
                  <a:pt x="177" y="31"/>
                  <a:pt x="171" y="30"/>
                </a:cubicBezTo>
                <a:cubicBezTo>
                  <a:pt x="161" y="26"/>
                  <a:pt x="150" y="25"/>
                  <a:pt x="150" y="25"/>
                </a:cubicBezTo>
                <a:cubicBezTo>
                  <a:pt x="150" y="25"/>
                  <a:pt x="150" y="29"/>
                  <a:pt x="150" y="34"/>
                </a:cubicBezTo>
                <a:cubicBezTo>
                  <a:pt x="146" y="28"/>
                  <a:pt x="141" y="24"/>
                  <a:pt x="141" y="24"/>
                </a:cubicBezTo>
                <a:cubicBezTo>
                  <a:pt x="141" y="24"/>
                  <a:pt x="135" y="29"/>
                  <a:pt x="130" y="36"/>
                </a:cubicBezTo>
                <a:cubicBezTo>
                  <a:pt x="124" y="23"/>
                  <a:pt x="109" y="12"/>
                  <a:pt x="109" y="12"/>
                </a:cubicBezTo>
                <a:cubicBezTo>
                  <a:pt x="109" y="12"/>
                  <a:pt x="92" y="32"/>
                  <a:pt x="93" y="48"/>
                </a:cubicBezTo>
                <a:cubicBezTo>
                  <a:pt x="87" y="41"/>
                  <a:pt x="81" y="37"/>
                  <a:pt x="81" y="37"/>
                </a:cubicBezTo>
                <a:cubicBezTo>
                  <a:pt x="81" y="37"/>
                  <a:pt x="79" y="39"/>
                  <a:pt x="76" y="43"/>
                </a:cubicBezTo>
                <a:cubicBezTo>
                  <a:pt x="74" y="46"/>
                  <a:pt x="71" y="51"/>
                  <a:pt x="69" y="57"/>
                </a:cubicBezTo>
                <a:cubicBezTo>
                  <a:pt x="70" y="47"/>
                  <a:pt x="69" y="39"/>
                  <a:pt x="69" y="39"/>
                </a:cubicBezTo>
                <a:cubicBezTo>
                  <a:pt x="69" y="39"/>
                  <a:pt x="40" y="41"/>
                  <a:pt x="24" y="54"/>
                </a:cubicBezTo>
                <a:cubicBezTo>
                  <a:pt x="17" y="40"/>
                  <a:pt x="3" y="29"/>
                  <a:pt x="3" y="29"/>
                </a:cubicBezTo>
                <a:cubicBezTo>
                  <a:pt x="3" y="29"/>
                  <a:pt x="2" y="31"/>
                  <a:pt x="0" y="33"/>
                </a:cubicBezTo>
                <a:cubicBezTo>
                  <a:pt x="0" y="292"/>
                  <a:pt x="0" y="292"/>
                  <a:pt x="0" y="292"/>
                </a:cubicBezTo>
                <a:cubicBezTo>
                  <a:pt x="1809" y="292"/>
                  <a:pt x="1809" y="292"/>
                  <a:pt x="1809" y="292"/>
                </a:cubicBezTo>
                <a:cubicBezTo>
                  <a:pt x="1812" y="287"/>
                  <a:pt x="1814" y="284"/>
                  <a:pt x="1814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6"/>
          <p:cNvGrpSpPr/>
          <p:nvPr/>
        </p:nvGrpSpPr>
        <p:grpSpPr>
          <a:xfrm>
            <a:off x="671477" y="204283"/>
            <a:ext cx="8774562" cy="983467"/>
            <a:chOff x="671477" y="204283"/>
            <a:chExt cx="8774562" cy="983467"/>
          </a:xfrm>
        </p:grpSpPr>
        <p:sp>
          <p:nvSpPr>
            <p:cNvPr id="237" name="Google Shape;237;p6"/>
            <p:cNvSpPr/>
            <p:nvPr/>
          </p:nvSpPr>
          <p:spPr>
            <a:xfrm>
              <a:off x="671477" y="305863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 flipH="1">
              <a:off x="8735231" y="9106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566477" y="204283"/>
              <a:ext cx="985601" cy="38417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6"/>
          <p:cNvGrpSpPr/>
          <p:nvPr/>
        </p:nvGrpSpPr>
        <p:grpSpPr>
          <a:xfrm>
            <a:off x="7364555" y="4625204"/>
            <a:ext cx="1793331" cy="532196"/>
            <a:chOff x="4865200" y="2376538"/>
            <a:chExt cx="4022725" cy="1193801"/>
          </a:xfrm>
        </p:grpSpPr>
        <p:sp>
          <p:nvSpPr>
            <p:cNvPr id="241" name="Google Shape;241;p6"/>
            <p:cNvSpPr/>
            <p:nvPr/>
          </p:nvSpPr>
          <p:spPr>
            <a:xfrm>
              <a:off x="4865200" y="2376538"/>
              <a:ext cx="2357439" cy="1193801"/>
            </a:xfrm>
            <a:custGeom>
              <a:avLst/>
              <a:gdLst/>
              <a:ahLst/>
              <a:cxnLst/>
              <a:rect l="l" t="t" r="r" b="b"/>
              <a:pathLst>
                <a:path w="1288" h="652" extrusionOk="0">
                  <a:moveTo>
                    <a:pt x="1288" y="652"/>
                  </a:moveTo>
                  <a:cubicBezTo>
                    <a:pt x="131" y="652"/>
                    <a:pt x="131" y="652"/>
                    <a:pt x="131" y="652"/>
                  </a:cubicBezTo>
                  <a:cubicBezTo>
                    <a:pt x="59" y="652"/>
                    <a:pt x="0" y="5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494"/>
                    <a:pt x="9" y="467"/>
                    <a:pt x="25" y="445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236" y="151"/>
                    <a:pt x="531" y="0"/>
                    <a:pt x="844" y="0"/>
                  </a:cubicBezTo>
                  <a:cubicBezTo>
                    <a:pt x="1288" y="0"/>
                    <a:pt x="1288" y="0"/>
                    <a:pt x="1288" y="0"/>
                  </a:cubicBezTo>
                  <a:lnTo>
                    <a:pt x="1288" y="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65200" y="3330625"/>
              <a:ext cx="1146175" cy="239712"/>
            </a:xfrm>
            <a:custGeom>
              <a:avLst/>
              <a:gdLst/>
              <a:ahLst/>
              <a:cxnLst/>
              <a:rect l="l" t="t" r="r" b="b"/>
              <a:pathLst>
                <a:path w="626" h="131" extrusionOk="0">
                  <a:moveTo>
                    <a:pt x="0" y="0"/>
                  </a:moveTo>
                  <a:cubicBezTo>
                    <a:pt x="0" y="73"/>
                    <a:pt x="59" y="131"/>
                    <a:pt x="131" y="131"/>
                  </a:cubicBezTo>
                  <a:cubicBezTo>
                    <a:pt x="626" y="131"/>
                    <a:pt x="626" y="131"/>
                    <a:pt x="626" y="131"/>
                  </a:cubicBezTo>
                  <a:cubicBezTo>
                    <a:pt x="626" y="0"/>
                    <a:pt x="626" y="0"/>
                    <a:pt x="6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896950" y="3451275"/>
              <a:ext cx="1114424" cy="119062"/>
            </a:xfrm>
            <a:custGeom>
              <a:avLst/>
              <a:gdLst/>
              <a:ahLst/>
              <a:cxnLst/>
              <a:rect l="l" t="t" r="r" b="b"/>
              <a:pathLst>
                <a:path w="609" h="65" extrusionOk="0">
                  <a:moveTo>
                    <a:pt x="114" y="65"/>
                  </a:moveTo>
                  <a:cubicBezTo>
                    <a:pt x="609" y="65"/>
                    <a:pt x="609" y="65"/>
                    <a:pt x="609" y="65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9"/>
                    <a:pt x="65" y="65"/>
                    <a:pt x="11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938225" y="2903588"/>
              <a:ext cx="1104900" cy="247650"/>
            </a:xfrm>
            <a:custGeom>
              <a:avLst/>
              <a:gdLst/>
              <a:ahLst/>
              <a:cxnLst/>
              <a:rect l="l" t="t" r="r" b="b"/>
              <a:pathLst>
                <a:path w="604" h="135" extrusionOk="0">
                  <a:moveTo>
                    <a:pt x="604" y="0"/>
                  </a:moveTo>
                  <a:cubicBezTo>
                    <a:pt x="604" y="135"/>
                    <a:pt x="604" y="135"/>
                    <a:pt x="604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43" y="76"/>
                    <a:pt x="77" y="36"/>
                    <a:pt x="113" y="0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966800" y="2541638"/>
              <a:ext cx="1508125" cy="573087"/>
            </a:xfrm>
            <a:custGeom>
              <a:avLst/>
              <a:gdLst/>
              <a:ahLst/>
              <a:cxnLst/>
              <a:rect l="l" t="t" r="r" b="b"/>
              <a:pathLst>
                <a:path w="825" h="313" extrusionOk="0">
                  <a:moveTo>
                    <a:pt x="0" y="313"/>
                  </a:moveTo>
                  <a:cubicBezTo>
                    <a:pt x="825" y="313"/>
                    <a:pt x="825" y="313"/>
                    <a:pt x="825" y="313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69"/>
                    <a:pt x="100" y="176"/>
                    <a:pt x="0" y="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617675" y="2376538"/>
              <a:ext cx="3270250" cy="1193801"/>
            </a:xfrm>
            <a:custGeom>
              <a:avLst/>
              <a:gdLst/>
              <a:ahLst/>
              <a:cxnLst/>
              <a:rect l="l" t="t" r="r" b="b"/>
              <a:pathLst>
                <a:path w="1787" h="652" extrusionOk="0">
                  <a:moveTo>
                    <a:pt x="1787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530" y="0"/>
                    <a:pt x="236" y="151"/>
                    <a:pt x="52" y="406"/>
                  </a:cubicBezTo>
                  <a:cubicBezTo>
                    <a:pt x="24" y="445"/>
                    <a:pt x="24" y="445"/>
                    <a:pt x="24" y="445"/>
                  </a:cubicBezTo>
                  <a:cubicBezTo>
                    <a:pt x="8" y="467"/>
                    <a:pt x="0" y="4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94"/>
                    <a:pt x="58" y="652"/>
                    <a:pt x="131" y="652"/>
                  </a:cubicBezTo>
                  <a:cubicBezTo>
                    <a:pt x="1787" y="652"/>
                    <a:pt x="1787" y="652"/>
                    <a:pt x="1787" y="652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690700" y="2903588"/>
              <a:ext cx="3197224" cy="247650"/>
            </a:xfrm>
            <a:custGeom>
              <a:avLst/>
              <a:gdLst/>
              <a:ahLst/>
              <a:cxnLst/>
              <a:rect l="l" t="t" r="r" b="b"/>
              <a:pathLst>
                <a:path w="1747" h="135" extrusionOk="0">
                  <a:moveTo>
                    <a:pt x="1747" y="0"/>
                  </a:moveTo>
                  <a:cubicBezTo>
                    <a:pt x="1747" y="135"/>
                    <a:pt x="1747" y="135"/>
                    <a:pt x="1747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43" y="76"/>
                    <a:pt x="76" y="36"/>
                    <a:pt x="112" y="0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717688" y="2541638"/>
              <a:ext cx="696913" cy="573087"/>
            </a:xfrm>
            <a:custGeom>
              <a:avLst/>
              <a:gdLst/>
              <a:ahLst/>
              <a:cxnLst/>
              <a:rect l="l" t="t" r="r" b="b"/>
              <a:pathLst>
                <a:path w="381" h="313" extrusionOk="0">
                  <a:moveTo>
                    <a:pt x="0" y="313"/>
                  </a:moveTo>
                  <a:cubicBezTo>
                    <a:pt x="241" y="313"/>
                    <a:pt x="241" y="313"/>
                    <a:pt x="241" y="313"/>
                  </a:cubicBezTo>
                  <a:cubicBezTo>
                    <a:pt x="319" y="313"/>
                    <a:pt x="381" y="250"/>
                    <a:pt x="381" y="173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231" y="69"/>
                    <a:pt x="99" y="176"/>
                    <a:pt x="0" y="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617675" y="3330625"/>
              <a:ext cx="3270250" cy="239712"/>
            </a:xfrm>
            <a:custGeom>
              <a:avLst/>
              <a:gdLst/>
              <a:ahLst/>
              <a:cxnLst/>
              <a:rect l="l" t="t" r="r" b="b"/>
              <a:pathLst>
                <a:path w="1787" h="131" extrusionOk="0">
                  <a:moveTo>
                    <a:pt x="1787" y="0"/>
                  </a:moveTo>
                  <a:cubicBezTo>
                    <a:pt x="1787" y="131"/>
                    <a:pt x="1787" y="131"/>
                    <a:pt x="1787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82" y="131"/>
                    <a:pt x="40" y="105"/>
                    <a:pt x="17" y="66"/>
                  </a:cubicBezTo>
                  <a:cubicBezTo>
                    <a:pt x="6" y="47"/>
                    <a:pt x="0" y="24"/>
                    <a:pt x="0" y="0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647838" y="3451275"/>
              <a:ext cx="3240087" cy="119062"/>
            </a:xfrm>
            <a:custGeom>
              <a:avLst/>
              <a:gdLst/>
              <a:ahLst/>
              <a:cxnLst/>
              <a:rect l="l" t="t" r="r" b="b"/>
              <a:pathLst>
                <a:path w="1770" h="65" extrusionOk="0">
                  <a:moveTo>
                    <a:pt x="1770" y="0"/>
                  </a:moveTo>
                  <a:cubicBezTo>
                    <a:pt x="1770" y="65"/>
                    <a:pt x="1770" y="65"/>
                    <a:pt x="1770" y="65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65" y="65"/>
                    <a:pt x="23" y="39"/>
                    <a:pt x="0" y="0"/>
                  </a:cubicBezTo>
                  <a:lnTo>
                    <a:pt x="1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630500" y="2541638"/>
              <a:ext cx="449263" cy="858837"/>
            </a:xfrm>
            <a:custGeom>
              <a:avLst/>
              <a:gdLst/>
              <a:ahLst/>
              <a:cxnLst/>
              <a:rect l="l" t="t" r="r" b="b"/>
              <a:pathLst>
                <a:path w="245" h="469" extrusionOk="0">
                  <a:moveTo>
                    <a:pt x="20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52"/>
                    <a:pt x="17" y="469"/>
                    <a:pt x="38" y="469"/>
                  </a:cubicBezTo>
                  <a:cubicBezTo>
                    <a:pt x="207" y="469"/>
                    <a:pt x="207" y="469"/>
                    <a:pt x="207" y="469"/>
                  </a:cubicBezTo>
                  <a:cubicBezTo>
                    <a:pt x="228" y="469"/>
                    <a:pt x="245" y="452"/>
                    <a:pt x="245" y="431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17"/>
                    <a:pt x="228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695588" y="2601963"/>
              <a:ext cx="319088" cy="320675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15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6"/>
                    <a:pt x="9" y="175"/>
                    <a:pt x="2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66" y="175"/>
                    <a:pt x="175" y="166"/>
                    <a:pt x="175" y="155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5" y="9"/>
                    <a:pt x="166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630500" y="3330625"/>
              <a:ext cx="449263" cy="69850"/>
            </a:xfrm>
            <a:custGeom>
              <a:avLst/>
              <a:gdLst/>
              <a:ahLst/>
              <a:cxnLst/>
              <a:rect l="l" t="t" r="r" b="b"/>
              <a:pathLst>
                <a:path w="245" h="38" extrusionOk="0">
                  <a:moveTo>
                    <a:pt x="0" y="0"/>
                  </a:moveTo>
                  <a:cubicBezTo>
                    <a:pt x="0" y="21"/>
                    <a:pt x="17" y="38"/>
                    <a:pt x="38" y="38"/>
                  </a:cubicBezTo>
                  <a:cubicBezTo>
                    <a:pt x="207" y="38"/>
                    <a:pt x="207" y="38"/>
                    <a:pt x="207" y="38"/>
                  </a:cubicBezTo>
                  <a:cubicBezTo>
                    <a:pt x="228" y="38"/>
                    <a:pt x="245" y="21"/>
                    <a:pt x="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073413" y="2654350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073413" y="3236963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514738" y="2541638"/>
              <a:ext cx="1206500" cy="523875"/>
            </a:xfrm>
            <a:custGeom>
              <a:avLst/>
              <a:gdLst/>
              <a:ahLst/>
              <a:cxnLst/>
              <a:rect l="l" t="t" r="r" b="b"/>
              <a:pathLst>
                <a:path w="659" h="286" extrusionOk="0">
                  <a:moveTo>
                    <a:pt x="6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69"/>
                    <a:pt x="17" y="286"/>
                    <a:pt x="38" y="286"/>
                  </a:cubicBezTo>
                  <a:cubicBezTo>
                    <a:pt x="621" y="286"/>
                    <a:pt x="621" y="286"/>
                    <a:pt x="621" y="286"/>
                  </a:cubicBezTo>
                  <a:cubicBezTo>
                    <a:pt x="642" y="286"/>
                    <a:pt x="659" y="269"/>
                    <a:pt x="659" y="248"/>
                  </a:cubicBezTo>
                  <a:cubicBezTo>
                    <a:pt x="659" y="38"/>
                    <a:pt x="659" y="38"/>
                    <a:pt x="659" y="38"/>
                  </a:cubicBezTo>
                  <a:cubicBezTo>
                    <a:pt x="659" y="17"/>
                    <a:pt x="64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197238" y="2660700"/>
              <a:ext cx="204900" cy="20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6"/>
          <p:cNvGrpSpPr/>
          <p:nvPr/>
        </p:nvGrpSpPr>
        <p:grpSpPr>
          <a:xfrm>
            <a:off x="344063" y="4453708"/>
            <a:ext cx="1210309" cy="689783"/>
            <a:chOff x="344063" y="4453708"/>
            <a:chExt cx="1210309" cy="689783"/>
          </a:xfrm>
        </p:grpSpPr>
        <p:grpSp>
          <p:nvGrpSpPr>
            <p:cNvPr id="259" name="Google Shape;259;p6"/>
            <p:cNvGrpSpPr/>
            <p:nvPr/>
          </p:nvGrpSpPr>
          <p:grpSpPr>
            <a:xfrm>
              <a:off x="344063" y="4453708"/>
              <a:ext cx="243371" cy="689519"/>
              <a:chOff x="1539875" y="3257551"/>
              <a:chExt cx="511176" cy="1762125"/>
            </a:xfrm>
          </p:grpSpPr>
          <p:sp>
            <p:nvSpPr>
              <p:cNvPr id="260" name="Google Shape;260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6"/>
            <p:cNvGrpSpPr/>
            <p:nvPr/>
          </p:nvGrpSpPr>
          <p:grpSpPr>
            <a:xfrm>
              <a:off x="1411549" y="4651019"/>
              <a:ext cx="142823" cy="492338"/>
              <a:chOff x="1539875" y="3257551"/>
              <a:chExt cx="511176" cy="1762125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6"/>
            <p:cNvGrpSpPr/>
            <p:nvPr/>
          </p:nvGrpSpPr>
          <p:grpSpPr>
            <a:xfrm flipH="1">
              <a:off x="1151650" y="4547188"/>
              <a:ext cx="172931" cy="596303"/>
              <a:chOff x="1539875" y="3257551"/>
              <a:chExt cx="511176" cy="1762125"/>
            </a:xfrm>
          </p:grpSpPr>
          <p:sp>
            <p:nvSpPr>
              <p:cNvPr id="274" name="Google Shape;274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280;p6"/>
            <p:cNvGrpSpPr/>
            <p:nvPr/>
          </p:nvGrpSpPr>
          <p:grpSpPr>
            <a:xfrm>
              <a:off x="748524" y="4651019"/>
              <a:ext cx="142823" cy="492338"/>
              <a:chOff x="1539875" y="3257551"/>
              <a:chExt cx="511176" cy="1762125"/>
            </a:xfrm>
          </p:grpSpPr>
          <p:sp>
            <p:nvSpPr>
              <p:cNvPr id="281" name="Google Shape;281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7"/>
          <p:cNvSpPr/>
          <p:nvPr/>
        </p:nvSpPr>
        <p:spPr>
          <a:xfrm>
            <a:off x="-3120574" y="3391675"/>
            <a:ext cx="5913524" cy="1751824"/>
          </a:xfrm>
          <a:custGeom>
            <a:avLst/>
            <a:gdLst/>
            <a:ahLst/>
            <a:cxnLst/>
            <a:rect l="l" t="t" r="r" b="b"/>
            <a:pathLst>
              <a:path w="1949" h="1561" extrusionOk="0">
                <a:moveTo>
                  <a:pt x="1812" y="1024"/>
                </a:moveTo>
                <a:cubicBezTo>
                  <a:pt x="1806" y="1024"/>
                  <a:pt x="1800" y="1026"/>
                  <a:pt x="1794" y="1031"/>
                </a:cubicBezTo>
                <a:cubicBezTo>
                  <a:pt x="1767" y="891"/>
                  <a:pt x="1733" y="807"/>
                  <a:pt x="1696" y="807"/>
                </a:cubicBezTo>
                <a:cubicBezTo>
                  <a:pt x="1682" y="807"/>
                  <a:pt x="1669" y="819"/>
                  <a:pt x="1656" y="841"/>
                </a:cubicBezTo>
                <a:cubicBezTo>
                  <a:pt x="1638" y="713"/>
                  <a:pt x="1616" y="636"/>
                  <a:pt x="1592" y="636"/>
                </a:cubicBezTo>
                <a:cubicBezTo>
                  <a:pt x="1570" y="636"/>
                  <a:pt x="1550" y="701"/>
                  <a:pt x="1533" y="811"/>
                </a:cubicBezTo>
                <a:cubicBezTo>
                  <a:pt x="1524" y="789"/>
                  <a:pt x="1515" y="777"/>
                  <a:pt x="1506" y="777"/>
                </a:cubicBezTo>
                <a:cubicBezTo>
                  <a:pt x="1465" y="777"/>
                  <a:pt x="1430" y="999"/>
                  <a:pt x="1412" y="1322"/>
                </a:cubicBezTo>
                <a:cubicBezTo>
                  <a:pt x="1393" y="1127"/>
                  <a:pt x="1366" y="1005"/>
                  <a:pt x="1335" y="1005"/>
                </a:cubicBezTo>
                <a:cubicBezTo>
                  <a:pt x="1325" y="1005"/>
                  <a:pt x="1315" y="1019"/>
                  <a:pt x="1305" y="1046"/>
                </a:cubicBezTo>
                <a:cubicBezTo>
                  <a:pt x="1289" y="939"/>
                  <a:pt x="1269" y="877"/>
                  <a:pt x="1247" y="877"/>
                </a:cubicBezTo>
                <a:cubicBezTo>
                  <a:pt x="1230" y="877"/>
                  <a:pt x="1214" y="916"/>
                  <a:pt x="1200" y="983"/>
                </a:cubicBezTo>
                <a:cubicBezTo>
                  <a:pt x="1193" y="970"/>
                  <a:pt x="1186" y="963"/>
                  <a:pt x="1179" y="963"/>
                </a:cubicBezTo>
                <a:cubicBezTo>
                  <a:pt x="1145" y="963"/>
                  <a:pt x="1115" y="1113"/>
                  <a:pt x="1096" y="1347"/>
                </a:cubicBezTo>
                <a:cubicBezTo>
                  <a:pt x="1071" y="1163"/>
                  <a:pt x="1036" y="1049"/>
                  <a:pt x="997" y="1049"/>
                </a:cubicBezTo>
                <a:cubicBezTo>
                  <a:pt x="972" y="1049"/>
                  <a:pt x="949" y="1097"/>
                  <a:pt x="929" y="1179"/>
                </a:cubicBezTo>
                <a:cubicBezTo>
                  <a:pt x="903" y="970"/>
                  <a:pt x="866" y="838"/>
                  <a:pt x="824" y="838"/>
                </a:cubicBezTo>
                <a:cubicBezTo>
                  <a:pt x="804" y="838"/>
                  <a:pt x="785" y="869"/>
                  <a:pt x="767" y="925"/>
                </a:cubicBezTo>
                <a:cubicBezTo>
                  <a:pt x="742" y="746"/>
                  <a:pt x="708" y="636"/>
                  <a:pt x="670" y="636"/>
                </a:cubicBezTo>
                <a:cubicBezTo>
                  <a:pt x="641" y="636"/>
                  <a:pt x="614" y="699"/>
                  <a:pt x="592" y="808"/>
                </a:cubicBezTo>
                <a:cubicBezTo>
                  <a:pt x="585" y="767"/>
                  <a:pt x="577" y="745"/>
                  <a:pt x="569" y="745"/>
                </a:cubicBezTo>
                <a:cubicBezTo>
                  <a:pt x="556" y="745"/>
                  <a:pt x="543" y="803"/>
                  <a:pt x="533" y="903"/>
                </a:cubicBezTo>
                <a:cubicBezTo>
                  <a:pt x="499" y="595"/>
                  <a:pt x="433" y="387"/>
                  <a:pt x="358" y="387"/>
                </a:cubicBezTo>
                <a:cubicBezTo>
                  <a:pt x="345" y="387"/>
                  <a:pt x="332" y="393"/>
                  <a:pt x="320" y="405"/>
                </a:cubicBezTo>
                <a:cubicBezTo>
                  <a:pt x="285" y="246"/>
                  <a:pt x="238" y="149"/>
                  <a:pt x="186" y="149"/>
                </a:cubicBezTo>
                <a:cubicBezTo>
                  <a:pt x="165" y="149"/>
                  <a:pt x="143" y="167"/>
                  <a:pt x="124" y="199"/>
                </a:cubicBezTo>
                <a:cubicBezTo>
                  <a:pt x="95" y="74"/>
                  <a:pt x="59" y="0"/>
                  <a:pt x="20" y="0"/>
                </a:cubicBezTo>
                <a:cubicBezTo>
                  <a:pt x="13" y="0"/>
                  <a:pt x="7" y="2"/>
                  <a:pt x="0" y="7"/>
                </a:cubicBezTo>
                <a:cubicBezTo>
                  <a:pt x="0" y="1561"/>
                  <a:pt x="0" y="1561"/>
                  <a:pt x="0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23" y="1241"/>
                  <a:pt x="1872" y="1024"/>
                  <a:pt x="1812" y="1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1421950"/>
            <a:ext cx="29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1916300"/>
            <a:ext cx="29925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7"/>
          <p:cNvSpPr>
            <a:spLocks noGrp="1"/>
          </p:cNvSpPr>
          <p:nvPr>
            <p:ph type="pic" idx="2"/>
          </p:nvPr>
        </p:nvSpPr>
        <p:spPr>
          <a:xfrm>
            <a:off x="4509500" y="0"/>
            <a:ext cx="46344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94" name="Google Shape;294;p7"/>
          <p:cNvGrpSpPr/>
          <p:nvPr/>
        </p:nvGrpSpPr>
        <p:grpSpPr>
          <a:xfrm>
            <a:off x="3290685" y="3961478"/>
            <a:ext cx="924904" cy="1182028"/>
            <a:chOff x="7462810" y="2721491"/>
            <a:chExt cx="924904" cy="1182028"/>
          </a:xfrm>
        </p:grpSpPr>
        <p:grpSp>
          <p:nvGrpSpPr>
            <p:cNvPr id="295" name="Google Shape;295;p7"/>
            <p:cNvGrpSpPr/>
            <p:nvPr/>
          </p:nvGrpSpPr>
          <p:grpSpPr>
            <a:xfrm>
              <a:off x="8044868" y="2721491"/>
              <a:ext cx="342846" cy="1181857"/>
              <a:chOff x="1539875" y="3257551"/>
              <a:chExt cx="511176" cy="1762125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7"/>
            <p:cNvGrpSpPr/>
            <p:nvPr/>
          </p:nvGrpSpPr>
          <p:grpSpPr>
            <a:xfrm>
              <a:off x="7800940" y="3262810"/>
              <a:ext cx="185813" cy="640708"/>
              <a:chOff x="1539875" y="3257551"/>
              <a:chExt cx="511176" cy="1762125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7"/>
            <p:cNvGrpSpPr/>
            <p:nvPr/>
          </p:nvGrpSpPr>
          <p:grpSpPr>
            <a:xfrm flipH="1">
              <a:off x="7462810" y="3127474"/>
              <a:ext cx="225020" cy="775863"/>
              <a:chOff x="1539875" y="3257551"/>
              <a:chExt cx="511176" cy="1762125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7"/>
          <p:cNvGrpSpPr/>
          <p:nvPr/>
        </p:nvGrpSpPr>
        <p:grpSpPr>
          <a:xfrm>
            <a:off x="2186002" y="384600"/>
            <a:ext cx="1917962" cy="490200"/>
            <a:chOff x="2314802" y="503225"/>
            <a:chExt cx="1917962" cy="490200"/>
          </a:xfrm>
        </p:grpSpPr>
        <p:sp>
          <p:nvSpPr>
            <p:cNvPr id="317" name="Google Shape;317;p7"/>
            <p:cNvSpPr/>
            <p:nvPr/>
          </p:nvSpPr>
          <p:spPr>
            <a:xfrm>
              <a:off x="2314802" y="5032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 flipH="1">
              <a:off x="3521956" y="7163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7"/>
          <p:cNvGrpSpPr/>
          <p:nvPr/>
        </p:nvGrpSpPr>
        <p:grpSpPr>
          <a:xfrm flipH="1">
            <a:off x="-2501367" y="4548510"/>
            <a:ext cx="4356801" cy="629414"/>
            <a:chOff x="1134148" y="4193002"/>
            <a:chExt cx="4953725" cy="715650"/>
          </a:xfrm>
        </p:grpSpPr>
        <p:sp>
          <p:nvSpPr>
            <p:cNvPr id="320" name="Google Shape;320;p7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19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cxnSp>
        <p:nvCxnSpPr>
          <p:cNvPr id="369" name="Google Shape;369;p8"/>
          <p:cNvCxnSpPr>
            <a:endCxn id="368" idx="0"/>
          </p:cNvCxnSpPr>
          <p:nvPr/>
        </p:nvCxnSpPr>
        <p:spPr>
          <a:xfrm>
            <a:off x="4572000" y="-201000"/>
            <a:ext cx="0" cy="150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70" name="Google Shape;370;p8"/>
          <p:cNvSpPr/>
          <p:nvPr/>
        </p:nvSpPr>
        <p:spPr>
          <a:xfrm>
            <a:off x="3468688" y="4345800"/>
            <a:ext cx="5675310" cy="819150"/>
          </a:xfrm>
          <a:custGeom>
            <a:avLst/>
            <a:gdLst/>
            <a:ahLst/>
            <a:cxnLst/>
            <a:rect l="l" t="t" r="r" b="b"/>
            <a:pathLst>
              <a:path w="3000" h="433" extrusionOk="0">
                <a:moveTo>
                  <a:pt x="0" y="420"/>
                </a:moveTo>
                <a:cubicBezTo>
                  <a:pt x="0" y="433"/>
                  <a:pt x="0" y="433"/>
                  <a:pt x="0" y="433"/>
                </a:cubicBezTo>
                <a:cubicBezTo>
                  <a:pt x="1233" y="433"/>
                  <a:pt x="1233" y="433"/>
                  <a:pt x="1233" y="433"/>
                </a:cubicBezTo>
                <a:cubicBezTo>
                  <a:pt x="1812" y="312"/>
                  <a:pt x="2411" y="281"/>
                  <a:pt x="3000" y="343"/>
                </a:cubicBezTo>
                <a:cubicBezTo>
                  <a:pt x="3000" y="56"/>
                  <a:pt x="3000" y="56"/>
                  <a:pt x="3000" y="56"/>
                </a:cubicBezTo>
                <a:cubicBezTo>
                  <a:pt x="1989" y="0"/>
                  <a:pt x="968" y="124"/>
                  <a:pt x="0" y="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8"/>
          <p:cNvGrpSpPr/>
          <p:nvPr/>
        </p:nvGrpSpPr>
        <p:grpSpPr>
          <a:xfrm>
            <a:off x="-438104" y="4503266"/>
            <a:ext cx="4094599" cy="640293"/>
            <a:chOff x="1040511" y="1999631"/>
            <a:chExt cx="5615964" cy="878196"/>
          </a:xfrm>
        </p:grpSpPr>
        <p:sp>
          <p:nvSpPr>
            <p:cNvPr id="372" name="Google Shape;372;p8"/>
            <p:cNvSpPr/>
            <p:nvPr/>
          </p:nvSpPr>
          <p:spPr>
            <a:xfrm>
              <a:off x="119061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20937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42217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4010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65127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67003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46886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8762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70042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1835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92952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94828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298149" y="2045289"/>
              <a:ext cx="230700" cy="74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62029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422894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382943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343807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040511" y="1999631"/>
              <a:ext cx="2303400" cy="83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131828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684619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79183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238225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1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3" y="12"/>
                    <a:pt x="303" y="26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3" y="231"/>
                    <a:pt x="291" y="242"/>
                    <a:pt x="277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12" y="242"/>
                    <a:pt x="0" y="231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040511" y="1999631"/>
              <a:ext cx="23034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040511" y="2739941"/>
              <a:ext cx="2303400" cy="9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040511" y="2637211"/>
              <a:ext cx="2303400" cy="1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34869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67446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580246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598183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80935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828105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57454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93297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804466" y="2692652"/>
              <a:ext cx="185079" cy="184262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8" y="121"/>
                    <a:pt x="0" y="94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94"/>
                    <a:pt x="95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824034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03520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053956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482413" y="1999631"/>
              <a:ext cx="3174063" cy="831625"/>
            </a:xfrm>
            <a:custGeom>
              <a:avLst/>
              <a:gdLst/>
              <a:ahLst/>
              <a:cxnLst/>
              <a:rect l="l" t="t" r="r" b="b"/>
              <a:pathLst>
                <a:path w="2088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85" y="545"/>
                    <a:pt x="1985" y="545"/>
                    <a:pt x="1985" y="545"/>
                  </a:cubicBezTo>
                  <a:cubicBezTo>
                    <a:pt x="2042" y="545"/>
                    <a:pt x="2088" y="499"/>
                    <a:pt x="2088" y="442"/>
                  </a:cubicBezTo>
                  <a:cubicBezTo>
                    <a:pt x="2088" y="430"/>
                    <a:pt x="2086" y="418"/>
                    <a:pt x="2082" y="407"/>
                  </a:cubicBezTo>
                  <a:cubicBezTo>
                    <a:pt x="1986" y="143"/>
                    <a:pt x="1986" y="143"/>
                    <a:pt x="1986" y="143"/>
                  </a:cubicBezTo>
                  <a:cubicBezTo>
                    <a:pt x="1955" y="57"/>
                    <a:pt x="1873" y="0"/>
                    <a:pt x="17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574544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12815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979351" y="2183893"/>
              <a:ext cx="462290" cy="369340"/>
            </a:xfrm>
            <a:custGeom>
              <a:avLst/>
              <a:gdLst/>
              <a:ahLst/>
              <a:cxnLst/>
              <a:rect l="l" t="t" r="r" b="b"/>
              <a:pathLst>
                <a:path w="304" h="242" extrusionOk="0">
                  <a:moveTo>
                    <a:pt x="27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4" y="231"/>
                    <a:pt x="304" y="21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4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5532957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680126" y="2183893"/>
              <a:ext cx="207908" cy="369340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11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25" y="242"/>
                    <a:pt x="137" y="231"/>
                    <a:pt x="137" y="21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12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482413" y="1999631"/>
              <a:ext cx="2936804" cy="91316"/>
            </a:xfrm>
            <a:custGeom>
              <a:avLst/>
              <a:gdLst/>
              <a:ahLst/>
              <a:cxnLst/>
              <a:rect l="l" t="t" r="r" b="b"/>
              <a:pathLst>
                <a:path w="1932" h="60" extrusionOk="0">
                  <a:moveTo>
                    <a:pt x="17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32" y="60"/>
                    <a:pt x="1932" y="60"/>
                    <a:pt x="1932" y="60"/>
                  </a:cubicBezTo>
                  <a:cubicBezTo>
                    <a:pt x="1892" y="22"/>
                    <a:pt x="1839" y="0"/>
                    <a:pt x="178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215385" y="2183893"/>
              <a:ext cx="407663" cy="369340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6" y="35"/>
                  </a:moveTo>
                  <a:cubicBezTo>
                    <a:pt x="75" y="225"/>
                    <a:pt x="75" y="225"/>
                    <a:pt x="75" y="225"/>
                  </a:cubicBezTo>
                  <a:cubicBezTo>
                    <a:pt x="79" y="235"/>
                    <a:pt x="89" y="242"/>
                    <a:pt x="100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5" y="14"/>
                    <a:pt x="182" y="7"/>
                    <a:pt x="1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8"/>
                    <a:pt x="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482413" y="2739941"/>
              <a:ext cx="3160205" cy="91316"/>
            </a:xfrm>
            <a:custGeom>
              <a:avLst/>
              <a:gdLst/>
              <a:ahLst/>
              <a:cxnLst/>
              <a:rect l="l" t="t" r="r" b="b"/>
              <a:pathLst>
                <a:path w="2079" h="60" extrusionOk="0">
                  <a:moveTo>
                    <a:pt x="0" y="60"/>
                  </a:moveTo>
                  <a:cubicBezTo>
                    <a:pt x="1985" y="60"/>
                    <a:pt x="1985" y="60"/>
                    <a:pt x="1985" y="60"/>
                  </a:cubicBezTo>
                  <a:cubicBezTo>
                    <a:pt x="2027" y="60"/>
                    <a:pt x="2063" y="35"/>
                    <a:pt x="20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625499" y="2090947"/>
              <a:ext cx="317977" cy="648994"/>
            </a:xfrm>
            <a:custGeom>
              <a:avLst/>
              <a:gdLst/>
              <a:ahLst/>
              <a:cxnLst/>
              <a:rect l="l" t="t" r="r" b="b"/>
              <a:pathLst>
                <a:path w="209" h="425" extrusionOk="0">
                  <a:moveTo>
                    <a:pt x="19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7"/>
                    <a:pt x="0" y="20"/>
                    <a:pt x="0" y="3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9"/>
                    <a:pt x="25" y="6"/>
                    <a:pt x="41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84" y="6"/>
                    <a:pt x="197" y="19"/>
                    <a:pt x="197" y="35"/>
                  </a:cubicBezTo>
                  <a:cubicBezTo>
                    <a:pt x="197" y="425"/>
                    <a:pt x="197" y="425"/>
                    <a:pt x="197" y="425"/>
                  </a:cubicBezTo>
                  <a:cubicBezTo>
                    <a:pt x="209" y="425"/>
                    <a:pt x="209" y="425"/>
                    <a:pt x="209" y="42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20"/>
                    <a:pt x="201" y="7"/>
                    <a:pt x="1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4655666" y="2081978"/>
              <a:ext cx="258459" cy="8969"/>
            </a:xfrm>
            <a:custGeom>
              <a:avLst/>
              <a:gdLst/>
              <a:ahLst/>
              <a:cxnLst/>
              <a:rect l="l" t="t" r="r" b="b"/>
              <a:pathLst>
                <a:path w="170" h="6" extrusionOk="0">
                  <a:moveTo>
                    <a:pt x="14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3" y="0"/>
                    <a:pt x="6" y="2"/>
                    <a:pt x="0" y="6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63" y="2"/>
                    <a:pt x="156" y="0"/>
                    <a:pt x="148" y="0"/>
                  </a:cubicBezTo>
                </a:path>
              </a:pathLst>
            </a:custGeom>
            <a:solidFill>
              <a:srgbClr val="B740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82413" y="2637211"/>
              <a:ext cx="2626979" cy="102730"/>
            </a:xfrm>
            <a:custGeom>
              <a:avLst/>
              <a:gdLst/>
              <a:ahLst/>
              <a:cxnLst/>
              <a:rect l="l" t="t" r="r" b="b"/>
              <a:pathLst>
                <a:path w="1728" h="67" extrusionOk="0">
                  <a:moveTo>
                    <a:pt x="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30" y="12"/>
                    <a:pt x="1530" y="12"/>
                    <a:pt x="1530" y="12"/>
                  </a:cubicBezTo>
                  <a:cubicBezTo>
                    <a:pt x="1595" y="12"/>
                    <a:pt x="1656" y="31"/>
                    <a:pt x="1707" y="67"/>
                  </a:cubicBezTo>
                  <a:cubicBezTo>
                    <a:pt x="1728" y="67"/>
                    <a:pt x="1728" y="67"/>
                    <a:pt x="1728" y="67"/>
                  </a:cubicBezTo>
                  <a:cubicBezTo>
                    <a:pt x="1672" y="24"/>
                    <a:pt x="1603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2" y="4132605"/>
            <a:ext cx="9144002" cy="1032346"/>
            <a:chOff x="2" y="4132605"/>
            <a:chExt cx="9144002" cy="1032346"/>
          </a:xfrm>
        </p:grpSpPr>
        <p:sp>
          <p:nvSpPr>
            <p:cNvPr id="422" name="Google Shape;422;p8"/>
            <p:cNvSpPr/>
            <p:nvPr/>
          </p:nvSpPr>
          <p:spPr>
            <a:xfrm>
              <a:off x="2" y="4132605"/>
              <a:ext cx="9144002" cy="840967"/>
            </a:xfrm>
            <a:custGeom>
              <a:avLst/>
              <a:gdLst/>
              <a:ahLst/>
              <a:cxnLst/>
              <a:rect l="l" t="t" r="r" b="b"/>
              <a:pathLst>
                <a:path w="4160" h="382" extrusionOk="0">
                  <a:moveTo>
                    <a:pt x="3818" y="18"/>
                  </a:moveTo>
                  <a:cubicBezTo>
                    <a:pt x="3845" y="18"/>
                    <a:pt x="3845" y="18"/>
                    <a:pt x="3845" y="18"/>
                  </a:cubicBezTo>
                  <a:cubicBezTo>
                    <a:pt x="3846" y="18"/>
                    <a:pt x="3846" y="18"/>
                    <a:pt x="3846" y="18"/>
                  </a:cubicBezTo>
                  <a:cubicBezTo>
                    <a:pt x="3950" y="39"/>
                    <a:pt x="4055" y="54"/>
                    <a:pt x="4160" y="63"/>
                  </a:cubicBezTo>
                  <a:cubicBezTo>
                    <a:pt x="4160" y="63"/>
                    <a:pt x="4160" y="63"/>
                    <a:pt x="4160" y="63"/>
                  </a:cubicBezTo>
                  <a:cubicBezTo>
                    <a:pt x="4055" y="54"/>
                    <a:pt x="3951" y="38"/>
                    <a:pt x="3847" y="17"/>
                  </a:cubicBezTo>
                  <a:cubicBezTo>
                    <a:pt x="3848" y="17"/>
                    <a:pt x="3849" y="16"/>
                    <a:pt x="3849" y="15"/>
                  </a:cubicBezTo>
                  <a:cubicBezTo>
                    <a:pt x="3849" y="13"/>
                    <a:pt x="3847" y="12"/>
                    <a:pt x="3845" y="12"/>
                  </a:cubicBezTo>
                  <a:cubicBezTo>
                    <a:pt x="3842" y="12"/>
                    <a:pt x="3842" y="12"/>
                    <a:pt x="3842" y="12"/>
                  </a:cubicBezTo>
                  <a:cubicBezTo>
                    <a:pt x="3842" y="11"/>
                    <a:pt x="3842" y="11"/>
                    <a:pt x="3842" y="11"/>
                  </a:cubicBezTo>
                  <a:cubicBezTo>
                    <a:pt x="3842" y="8"/>
                    <a:pt x="3842" y="8"/>
                    <a:pt x="3842" y="8"/>
                  </a:cubicBezTo>
                  <a:cubicBezTo>
                    <a:pt x="3842" y="6"/>
                    <a:pt x="3841" y="5"/>
                    <a:pt x="3839" y="5"/>
                  </a:cubicBezTo>
                  <a:cubicBezTo>
                    <a:pt x="3837" y="5"/>
                    <a:pt x="3836" y="6"/>
                    <a:pt x="3836" y="8"/>
                  </a:cubicBezTo>
                  <a:cubicBezTo>
                    <a:pt x="3836" y="11"/>
                    <a:pt x="3836" y="11"/>
                    <a:pt x="3836" y="11"/>
                  </a:cubicBezTo>
                  <a:cubicBezTo>
                    <a:pt x="3836" y="12"/>
                    <a:pt x="3836" y="12"/>
                    <a:pt x="3836" y="12"/>
                  </a:cubicBezTo>
                  <a:cubicBezTo>
                    <a:pt x="3828" y="12"/>
                    <a:pt x="3828" y="12"/>
                    <a:pt x="3828" y="12"/>
                  </a:cubicBezTo>
                  <a:cubicBezTo>
                    <a:pt x="3828" y="11"/>
                    <a:pt x="3828" y="11"/>
                    <a:pt x="3828" y="11"/>
                  </a:cubicBezTo>
                  <a:cubicBezTo>
                    <a:pt x="3828" y="8"/>
                    <a:pt x="3828" y="8"/>
                    <a:pt x="3828" y="8"/>
                  </a:cubicBezTo>
                  <a:cubicBezTo>
                    <a:pt x="3828" y="6"/>
                    <a:pt x="3827" y="5"/>
                    <a:pt x="3825" y="5"/>
                  </a:cubicBezTo>
                  <a:cubicBezTo>
                    <a:pt x="3824" y="5"/>
                    <a:pt x="3822" y="6"/>
                    <a:pt x="3822" y="8"/>
                  </a:cubicBezTo>
                  <a:cubicBezTo>
                    <a:pt x="3822" y="11"/>
                    <a:pt x="3822" y="11"/>
                    <a:pt x="3822" y="11"/>
                  </a:cubicBezTo>
                  <a:cubicBezTo>
                    <a:pt x="3822" y="12"/>
                    <a:pt x="3822" y="12"/>
                    <a:pt x="3822" y="12"/>
                  </a:cubicBezTo>
                  <a:cubicBezTo>
                    <a:pt x="3805" y="12"/>
                    <a:pt x="3805" y="12"/>
                    <a:pt x="3805" y="12"/>
                  </a:cubicBezTo>
                  <a:cubicBezTo>
                    <a:pt x="3805" y="0"/>
                    <a:pt x="3805" y="0"/>
                    <a:pt x="3805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3797" y="12"/>
                    <a:pt x="3797" y="12"/>
                    <a:pt x="3797" y="12"/>
                  </a:cubicBezTo>
                  <a:cubicBezTo>
                    <a:pt x="3779" y="12"/>
                    <a:pt x="3779" y="12"/>
                    <a:pt x="3779" y="12"/>
                  </a:cubicBezTo>
                  <a:cubicBezTo>
                    <a:pt x="3780" y="11"/>
                    <a:pt x="3780" y="11"/>
                    <a:pt x="3780" y="11"/>
                  </a:cubicBezTo>
                  <a:cubicBezTo>
                    <a:pt x="3780" y="8"/>
                    <a:pt x="3780" y="8"/>
                    <a:pt x="3780" y="8"/>
                  </a:cubicBezTo>
                  <a:cubicBezTo>
                    <a:pt x="3780" y="6"/>
                    <a:pt x="3778" y="5"/>
                    <a:pt x="3776" y="5"/>
                  </a:cubicBezTo>
                  <a:cubicBezTo>
                    <a:pt x="3775" y="5"/>
                    <a:pt x="3773" y="6"/>
                    <a:pt x="3773" y="8"/>
                  </a:cubicBezTo>
                  <a:cubicBezTo>
                    <a:pt x="3773" y="11"/>
                    <a:pt x="3773" y="11"/>
                    <a:pt x="3773" y="11"/>
                  </a:cubicBezTo>
                  <a:cubicBezTo>
                    <a:pt x="3773" y="12"/>
                    <a:pt x="3773" y="12"/>
                    <a:pt x="3773" y="12"/>
                  </a:cubicBezTo>
                  <a:cubicBezTo>
                    <a:pt x="3766" y="12"/>
                    <a:pt x="3766" y="12"/>
                    <a:pt x="3766" y="12"/>
                  </a:cubicBezTo>
                  <a:cubicBezTo>
                    <a:pt x="3766" y="11"/>
                    <a:pt x="3766" y="11"/>
                    <a:pt x="3766" y="11"/>
                  </a:cubicBezTo>
                  <a:cubicBezTo>
                    <a:pt x="3766" y="8"/>
                    <a:pt x="3766" y="8"/>
                    <a:pt x="3766" y="8"/>
                  </a:cubicBezTo>
                  <a:cubicBezTo>
                    <a:pt x="3766" y="6"/>
                    <a:pt x="3765" y="5"/>
                    <a:pt x="3763" y="5"/>
                  </a:cubicBezTo>
                  <a:cubicBezTo>
                    <a:pt x="3761" y="5"/>
                    <a:pt x="3760" y="6"/>
                    <a:pt x="3760" y="8"/>
                  </a:cubicBezTo>
                  <a:cubicBezTo>
                    <a:pt x="3760" y="11"/>
                    <a:pt x="3760" y="11"/>
                    <a:pt x="3760" y="11"/>
                  </a:cubicBezTo>
                  <a:cubicBezTo>
                    <a:pt x="3760" y="12"/>
                    <a:pt x="3760" y="12"/>
                    <a:pt x="3760" y="12"/>
                  </a:cubicBezTo>
                  <a:cubicBezTo>
                    <a:pt x="3756" y="12"/>
                    <a:pt x="3756" y="12"/>
                    <a:pt x="3756" y="12"/>
                  </a:cubicBezTo>
                  <a:cubicBezTo>
                    <a:pt x="3755" y="12"/>
                    <a:pt x="3754" y="12"/>
                    <a:pt x="3753" y="14"/>
                  </a:cubicBezTo>
                  <a:cubicBezTo>
                    <a:pt x="3753" y="13"/>
                    <a:pt x="3753" y="13"/>
                    <a:pt x="3753" y="13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578" y="51"/>
                    <a:pt x="3403" y="71"/>
                    <a:pt x="3227" y="73"/>
                  </a:cubicBezTo>
                  <a:cubicBezTo>
                    <a:pt x="3051" y="71"/>
                    <a:pt x="2876" y="52"/>
                    <a:pt x="2701" y="16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2" y="14"/>
                    <a:pt x="2702" y="14"/>
                    <a:pt x="2703" y="14"/>
                  </a:cubicBezTo>
                  <a:cubicBezTo>
                    <a:pt x="2703" y="13"/>
                    <a:pt x="2703" y="13"/>
                    <a:pt x="2703" y="13"/>
                  </a:cubicBezTo>
                  <a:cubicBezTo>
                    <a:pt x="2702" y="14"/>
                    <a:pt x="2702" y="14"/>
                    <a:pt x="2701" y="14"/>
                  </a:cubicBezTo>
                  <a:cubicBezTo>
                    <a:pt x="2701" y="13"/>
                    <a:pt x="2699" y="12"/>
                    <a:pt x="2698" y="12"/>
                  </a:cubicBezTo>
                  <a:cubicBezTo>
                    <a:pt x="2694" y="12"/>
                    <a:pt x="2694" y="12"/>
                    <a:pt x="2694" y="12"/>
                  </a:cubicBezTo>
                  <a:cubicBezTo>
                    <a:pt x="2695" y="11"/>
                    <a:pt x="2695" y="11"/>
                    <a:pt x="2695" y="11"/>
                  </a:cubicBezTo>
                  <a:cubicBezTo>
                    <a:pt x="2695" y="8"/>
                    <a:pt x="2695" y="8"/>
                    <a:pt x="2695" y="8"/>
                  </a:cubicBezTo>
                  <a:cubicBezTo>
                    <a:pt x="2695" y="6"/>
                    <a:pt x="2693" y="5"/>
                    <a:pt x="2691" y="5"/>
                  </a:cubicBezTo>
                  <a:cubicBezTo>
                    <a:pt x="2690" y="5"/>
                    <a:pt x="2688" y="6"/>
                    <a:pt x="2688" y="8"/>
                  </a:cubicBezTo>
                  <a:cubicBezTo>
                    <a:pt x="2688" y="11"/>
                    <a:pt x="2688" y="11"/>
                    <a:pt x="2688" y="11"/>
                  </a:cubicBezTo>
                  <a:cubicBezTo>
                    <a:pt x="2688" y="12"/>
                    <a:pt x="2688" y="12"/>
                    <a:pt x="2688" y="12"/>
                  </a:cubicBezTo>
                  <a:cubicBezTo>
                    <a:pt x="2681" y="12"/>
                    <a:pt x="2681" y="12"/>
                    <a:pt x="2681" y="12"/>
                  </a:cubicBezTo>
                  <a:cubicBezTo>
                    <a:pt x="2681" y="11"/>
                    <a:pt x="2681" y="11"/>
                    <a:pt x="2681" y="11"/>
                  </a:cubicBezTo>
                  <a:cubicBezTo>
                    <a:pt x="2681" y="8"/>
                    <a:pt x="2681" y="8"/>
                    <a:pt x="2681" y="8"/>
                  </a:cubicBezTo>
                  <a:cubicBezTo>
                    <a:pt x="2681" y="6"/>
                    <a:pt x="2680" y="5"/>
                    <a:pt x="2678" y="5"/>
                  </a:cubicBezTo>
                  <a:cubicBezTo>
                    <a:pt x="2676" y="5"/>
                    <a:pt x="2675" y="6"/>
                    <a:pt x="2675" y="8"/>
                  </a:cubicBezTo>
                  <a:cubicBezTo>
                    <a:pt x="2675" y="11"/>
                    <a:pt x="2675" y="11"/>
                    <a:pt x="2675" y="11"/>
                  </a:cubicBezTo>
                  <a:cubicBezTo>
                    <a:pt x="2675" y="12"/>
                    <a:pt x="2675" y="12"/>
                    <a:pt x="2675" y="12"/>
                  </a:cubicBezTo>
                  <a:cubicBezTo>
                    <a:pt x="2657" y="12"/>
                    <a:pt x="2657" y="12"/>
                    <a:pt x="2657" y="12"/>
                  </a:cubicBezTo>
                  <a:cubicBezTo>
                    <a:pt x="2657" y="0"/>
                    <a:pt x="2657" y="0"/>
                    <a:pt x="2657" y="0"/>
                  </a:cubicBezTo>
                  <a:cubicBezTo>
                    <a:pt x="2650" y="0"/>
                    <a:pt x="2650" y="0"/>
                    <a:pt x="2650" y="0"/>
                  </a:cubicBezTo>
                  <a:cubicBezTo>
                    <a:pt x="2650" y="12"/>
                    <a:pt x="2650" y="12"/>
                    <a:pt x="2650" y="12"/>
                  </a:cubicBezTo>
                  <a:cubicBezTo>
                    <a:pt x="2632" y="12"/>
                    <a:pt x="2632" y="12"/>
                    <a:pt x="2632" y="12"/>
                  </a:cubicBezTo>
                  <a:cubicBezTo>
                    <a:pt x="2632" y="11"/>
                    <a:pt x="2632" y="11"/>
                    <a:pt x="2632" y="11"/>
                  </a:cubicBezTo>
                  <a:cubicBezTo>
                    <a:pt x="2632" y="8"/>
                    <a:pt x="2632" y="8"/>
                    <a:pt x="2632" y="8"/>
                  </a:cubicBezTo>
                  <a:cubicBezTo>
                    <a:pt x="2632" y="6"/>
                    <a:pt x="2631" y="5"/>
                    <a:pt x="2629" y="5"/>
                  </a:cubicBezTo>
                  <a:cubicBezTo>
                    <a:pt x="2627" y="5"/>
                    <a:pt x="2626" y="6"/>
                    <a:pt x="2626" y="8"/>
                  </a:cubicBezTo>
                  <a:cubicBezTo>
                    <a:pt x="2626" y="11"/>
                    <a:pt x="2626" y="11"/>
                    <a:pt x="2626" y="11"/>
                  </a:cubicBezTo>
                  <a:cubicBezTo>
                    <a:pt x="2626" y="12"/>
                    <a:pt x="2626" y="12"/>
                    <a:pt x="2626" y="12"/>
                  </a:cubicBezTo>
                  <a:cubicBezTo>
                    <a:pt x="2619" y="12"/>
                    <a:pt x="2619" y="12"/>
                    <a:pt x="2619" y="12"/>
                  </a:cubicBezTo>
                  <a:cubicBezTo>
                    <a:pt x="2619" y="11"/>
                    <a:pt x="2619" y="11"/>
                    <a:pt x="2619" y="11"/>
                  </a:cubicBezTo>
                  <a:cubicBezTo>
                    <a:pt x="2619" y="8"/>
                    <a:pt x="2619" y="8"/>
                    <a:pt x="2619" y="8"/>
                  </a:cubicBezTo>
                  <a:cubicBezTo>
                    <a:pt x="2619" y="6"/>
                    <a:pt x="2617" y="5"/>
                    <a:pt x="2616" y="5"/>
                  </a:cubicBezTo>
                  <a:cubicBezTo>
                    <a:pt x="2614" y="5"/>
                    <a:pt x="2612" y="6"/>
                    <a:pt x="2612" y="8"/>
                  </a:cubicBezTo>
                  <a:cubicBezTo>
                    <a:pt x="2612" y="11"/>
                    <a:pt x="2612" y="11"/>
                    <a:pt x="2612" y="11"/>
                  </a:cubicBezTo>
                  <a:cubicBezTo>
                    <a:pt x="2613" y="12"/>
                    <a:pt x="2613" y="12"/>
                    <a:pt x="2613" y="12"/>
                  </a:cubicBezTo>
                  <a:cubicBezTo>
                    <a:pt x="2609" y="12"/>
                    <a:pt x="2609" y="12"/>
                    <a:pt x="2609" y="12"/>
                  </a:cubicBezTo>
                  <a:cubicBezTo>
                    <a:pt x="2607" y="12"/>
                    <a:pt x="2606" y="13"/>
                    <a:pt x="2606" y="15"/>
                  </a:cubicBezTo>
                  <a:cubicBezTo>
                    <a:pt x="2606" y="16"/>
                    <a:pt x="2606" y="17"/>
                    <a:pt x="2607" y="18"/>
                  </a:cubicBezTo>
                  <a:cubicBezTo>
                    <a:pt x="2437" y="52"/>
                    <a:pt x="2265" y="71"/>
                    <a:pt x="2092" y="73"/>
                  </a:cubicBezTo>
                  <a:cubicBezTo>
                    <a:pt x="1916" y="71"/>
                    <a:pt x="1739" y="51"/>
                    <a:pt x="1564" y="15"/>
                  </a:cubicBezTo>
                  <a:cubicBezTo>
                    <a:pt x="1566" y="15"/>
                    <a:pt x="1567" y="14"/>
                    <a:pt x="1569" y="14"/>
                  </a:cubicBezTo>
                  <a:cubicBezTo>
                    <a:pt x="1568" y="13"/>
                    <a:pt x="1568" y="13"/>
                    <a:pt x="1568" y="13"/>
                  </a:cubicBezTo>
                  <a:cubicBezTo>
                    <a:pt x="1566" y="14"/>
                    <a:pt x="1564" y="14"/>
                    <a:pt x="1562" y="15"/>
                  </a:cubicBezTo>
                  <a:cubicBezTo>
                    <a:pt x="1560" y="14"/>
                    <a:pt x="1558" y="14"/>
                    <a:pt x="1556" y="13"/>
                  </a:cubicBezTo>
                  <a:cubicBezTo>
                    <a:pt x="1556" y="14"/>
                    <a:pt x="1556" y="14"/>
                    <a:pt x="1556" y="14"/>
                  </a:cubicBezTo>
                  <a:cubicBezTo>
                    <a:pt x="1558" y="14"/>
                    <a:pt x="1559" y="15"/>
                    <a:pt x="1561" y="15"/>
                  </a:cubicBezTo>
                  <a:cubicBezTo>
                    <a:pt x="1558" y="16"/>
                    <a:pt x="1556" y="16"/>
                    <a:pt x="1553" y="17"/>
                  </a:cubicBezTo>
                  <a:cubicBezTo>
                    <a:pt x="1554" y="16"/>
                    <a:pt x="1554" y="16"/>
                    <a:pt x="1554" y="15"/>
                  </a:cubicBezTo>
                  <a:cubicBezTo>
                    <a:pt x="1554" y="13"/>
                    <a:pt x="1553" y="12"/>
                    <a:pt x="1551" y="12"/>
                  </a:cubicBezTo>
                  <a:cubicBezTo>
                    <a:pt x="1547" y="12"/>
                    <a:pt x="1547" y="12"/>
                    <a:pt x="1547" y="12"/>
                  </a:cubicBezTo>
                  <a:cubicBezTo>
                    <a:pt x="1547" y="11"/>
                    <a:pt x="1547" y="11"/>
                    <a:pt x="1547" y="11"/>
                  </a:cubicBezTo>
                  <a:cubicBezTo>
                    <a:pt x="1547" y="8"/>
                    <a:pt x="1547" y="8"/>
                    <a:pt x="1547" y="8"/>
                  </a:cubicBezTo>
                  <a:cubicBezTo>
                    <a:pt x="1547" y="6"/>
                    <a:pt x="1546" y="5"/>
                    <a:pt x="1544" y="5"/>
                  </a:cubicBezTo>
                  <a:cubicBezTo>
                    <a:pt x="1542" y="5"/>
                    <a:pt x="1541" y="6"/>
                    <a:pt x="1541" y="8"/>
                  </a:cubicBezTo>
                  <a:cubicBezTo>
                    <a:pt x="1541" y="11"/>
                    <a:pt x="1541" y="11"/>
                    <a:pt x="1541" y="11"/>
                  </a:cubicBezTo>
                  <a:cubicBezTo>
                    <a:pt x="1541" y="12"/>
                    <a:pt x="1541" y="12"/>
                    <a:pt x="1541" y="12"/>
                  </a:cubicBezTo>
                  <a:cubicBezTo>
                    <a:pt x="1534" y="12"/>
                    <a:pt x="1534" y="12"/>
                    <a:pt x="1534" y="12"/>
                  </a:cubicBezTo>
                  <a:cubicBezTo>
                    <a:pt x="1534" y="11"/>
                    <a:pt x="1534" y="11"/>
                    <a:pt x="1534" y="11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4" y="6"/>
                    <a:pt x="1532" y="5"/>
                    <a:pt x="1531" y="5"/>
                  </a:cubicBezTo>
                  <a:cubicBezTo>
                    <a:pt x="1529" y="5"/>
                    <a:pt x="1527" y="6"/>
                    <a:pt x="1527" y="8"/>
                  </a:cubicBezTo>
                  <a:cubicBezTo>
                    <a:pt x="1527" y="11"/>
                    <a:pt x="1527" y="11"/>
                    <a:pt x="1527" y="11"/>
                  </a:cubicBezTo>
                  <a:cubicBezTo>
                    <a:pt x="1528" y="12"/>
                    <a:pt x="1528" y="12"/>
                    <a:pt x="1528" y="12"/>
                  </a:cubicBezTo>
                  <a:cubicBezTo>
                    <a:pt x="1510" y="12"/>
                    <a:pt x="1510" y="12"/>
                    <a:pt x="1510" y="12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0"/>
                    <a:pt x="1502" y="0"/>
                    <a:pt x="1502" y="0"/>
                  </a:cubicBezTo>
                  <a:cubicBezTo>
                    <a:pt x="1502" y="12"/>
                    <a:pt x="1502" y="12"/>
                    <a:pt x="1502" y="12"/>
                  </a:cubicBezTo>
                  <a:cubicBezTo>
                    <a:pt x="1485" y="12"/>
                    <a:pt x="1485" y="12"/>
                    <a:pt x="1485" y="12"/>
                  </a:cubicBezTo>
                  <a:cubicBezTo>
                    <a:pt x="1485" y="11"/>
                    <a:pt x="1485" y="11"/>
                    <a:pt x="1485" y="11"/>
                  </a:cubicBezTo>
                  <a:cubicBezTo>
                    <a:pt x="1485" y="8"/>
                    <a:pt x="1485" y="8"/>
                    <a:pt x="1485" y="8"/>
                  </a:cubicBezTo>
                  <a:cubicBezTo>
                    <a:pt x="1485" y="6"/>
                    <a:pt x="1483" y="5"/>
                    <a:pt x="1482" y="5"/>
                  </a:cubicBezTo>
                  <a:cubicBezTo>
                    <a:pt x="1480" y="5"/>
                    <a:pt x="1479" y="6"/>
                    <a:pt x="1479" y="8"/>
                  </a:cubicBezTo>
                  <a:cubicBezTo>
                    <a:pt x="1479" y="11"/>
                    <a:pt x="1479" y="11"/>
                    <a:pt x="1479" y="11"/>
                  </a:cubicBezTo>
                  <a:cubicBezTo>
                    <a:pt x="1479" y="12"/>
                    <a:pt x="1479" y="12"/>
                    <a:pt x="1479" y="12"/>
                  </a:cubicBezTo>
                  <a:cubicBezTo>
                    <a:pt x="1471" y="12"/>
                    <a:pt x="1471" y="12"/>
                    <a:pt x="1471" y="12"/>
                  </a:cubicBezTo>
                  <a:cubicBezTo>
                    <a:pt x="1471" y="11"/>
                    <a:pt x="1471" y="11"/>
                    <a:pt x="1471" y="11"/>
                  </a:cubicBezTo>
                  <a:cubicBezTo>
                    <a:pt x="1471" y="8"/>
                    <a:pt x="1471" y="8"/>
                    <a:pt x="1471" y="8"/>
                  </a:cubicBezTo>
                  <a:cubicBezTo>
                    <a:pt x="1471" y="6"/>
                    <a:pt x="1470" y="5"/>
                    <a:pt x="1468" y="5"/>
                  </a:cubicBezTo>
                  <a:cubicBezTo>
                    <a:pt x="1467" y="5"/>
                    <a:pt x="1465" y="6"/>
                    <a:pt x="1465" y="8"/>
                  </a:cubicBezTo>
                  <a:cubicBezTo>
                    <a:pt x="1465" y="11"/>
                    <a:pt x="1465" y="11"/>
                    <a:pt x="1465" y="11"/>
                  </a:cubicBezTo>
                  <a:cubicBezTo>
                    <a:pt x="1465" y="12"/>
                    <a:pt x="1465" y="12"/>
                    <a:pt x="1465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0" y="12"/>
                    <a:pt x="1458" y="13"/>
                    <a:pt x="1458" y="15"/>
                  </a:cubicBezTo>
                  <a:cubicBezTo>
                    <a:pt x="1458" y="17"/>
                    <a:pt x="1460" y="18"/>
                    <a:pt x="1462" y="18"/>
                  </a:cubicBezTo>
                  <a:cubicBezTo>
                    <a:pt x="1471" y="18"/>
                    <a:pt x="1471" y="18"/>
                    <a:pt x="1471" y="18"/>
                  </a:cubicBezTo>
                  <a:cubicBezTo>
                    <a:pt x="1301" y="52"/>
                    <a:pt x="1130" y="71"/>
                    <a:pt x="958" y="73"/>
                  </a:cubicBezTo>
                  <a:cubicBezTo>
                    <a:pt x="782" y="71"/>
                    <a:pt x="605" y="51"/>
                    <a:pt x="430" y="15"/>
                  </a:cubicBezTo>
                  <a:cubicBezTo>
                    <a:pt x="431" y="15"/>
                    <a:pt x="433" y="14"/>
                    <a:pt x="434" y="14"/>
                  </a:cubicBezTo>
                  <a:cubicBezTo>
                    <a:pt x="434" y="13"/>
                    <a:pt x="434" y="13"/>
                    <a:pt x="434" y="13"/>
                  </a:cubicBezTo>
                  <a:cubicBezTo>
                    <a:pt x="432" y="14"/>
                    <a:pt x="430" y="14"/>
                    <a:pt x="428" y="15"/>
                  </a:cubicBezTo>
                  <a:cubicBezTo>
                    <a:pt x="426" y="14"/>
                    <a:pt x="424" y="14"/>
                    <a:pt x="422" y="13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3" y="14"/>
                    <a:pt x="425" y="15"/>
                    <a:pt x="426" y="15"/>
                  </a:cubicBezTo>
                  <a:cubicBezTo>
                    <a:pt x="414" y="18"/>
                    <a:pt x="403" y="20"/>
                    <a:pt x="391" y="22"/>
                  </a:cubicBezTo>
                  <a:cubicBezTo>
                    <a:pt x="384" y="21"/>
                    <a:pt x="377" y="19"/>
                    <a:pt x="370" y="18"/>
                  </a:cubicBezTo>
                  <a:cubicBezTo>
                    <a:pt x="403" y="18"/>
                    <a:pt x="403" y="18"/>
                    <a:pt x="403" y="18"/>
                  </a:cubicBezTo>
                  <a:cubicBezTo>
                    <a:pt x="405" y="18"/>
                    <a:pt x="407" y="17"/>
                    <a:pt x="407" y="15"/>
                  </a:cubicBezTo>
                  <a:cubicBezTo>
                    <a:pt x="407" y="13"/>
                    <a:pt x="405" y="12"/>
                    <a:pt x="403" y="12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400" y="11"/>
                    <a:pt x="400" y="11"/>
                    <a:pt x="400" y="11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6"/>
                    <a:pt x="398" y="5"/>
                    <a:pt x="397" y="5"/>
                  </a:cubicBezTo>
                  <a:cubicBezTo>
                    <a:pt x="395" y="5"/>
                    <a:pt x="394" y="6"/>
                    <a:pt x="394" y="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11"/>
                    <a:pt x="386" y="11"/>
                    <a:pt x="386" y="11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6"/>
                    <a:pt x="385" y="5"/>
                    <a:pt x="383" y="5"/>
                  </a:cubicBezTo>
                  <a:cubicBezTo>
                    <a:pt x="382" y="5"/>
                    <a:pt x="380" y="6"/>
                    <a:pt x="380" y="8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63" y="12"/>
                    <a:pt x="363" y="12"/>
                    <a:pt x="363" y="12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37" y="12"/>
                    <a:pt x="337" y="12"/>
                    <a:pt x="337" y="12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6"/>
                    <a:pt x="336" y="5"/>
                    <a:pt x="334" y="5"/>
                  </a:cubicBezTo>
                  <a:cubicBezTo>
                    <a:pt x="333" y="5"/>
                    <a:pt x="331" y="6"/>
                    <a:pt x="331" y="8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4" y="8"/>
                    <a:pt x="324" y="8"/>
                    <a:pt x="324" y="8"/>
                  </a:cubicBezTo>
                  <a:cubicBezTo>
                    <a:pt x="324" y="6"/>
                    <a:pt x="323" y="5"/>
                    <a:pt x="321" y="5"/>
                  </a:cubicBezTo>
                  <a:cubicBezTo>
                    <a:pt x="319" y="5"/>
                    <a:pt x="318" y="6"/>
                    <a:pt x="318" y="8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2" y="12"/>
                    <a:pt x="311" y="13"/>
                    <a:pt x="311" y="15"/>
                  </a:cubicBezTo>
                  <a:cubicBezTo>
                    <a:pt x="311" y="17"/>
                    <a:pt x="312" y="18"/>
                    <a:pt x="31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25" y="41"/>
                    <a:pt x="112" y="56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57"/>
                    <a:pt x="227" y="41"/>
                    <a:pt x="340" y="18"/>
                  </a:cubicBezTo>
                  <a:cubicBezTo>
                    <a:pt x="355" y="18"/>
                    <a:pt x="355" y="18"/>
                    <a:pt x="355" y="18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237" y="50"/>
                    <a:pt x="118" y="64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18" y="65"/>
                    <a:pt x="237" y="51"/>
                    <a:pt x="355" y="29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63" y="382"/>
                    <a:pt x="363" y="382"/>
                    <a:pt x="363" y="382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2" y="26"/>
                    <a:pt x="381" y="25"/>
                    <a:pt x="391" y="23"/>
                  </a:cubicBezTo>
                  <a:cubicBezTo>
                    <a:pt x="567" y="57"/>
                    <a:pt x="745" y="74"/>
                    <a:pt x="921" y="74"/>
                  </a:cubicBezTo>
                  <a:cubicBezTo>
                    <a:pt x="933" y="74"/>
                    <a:pt x="946" y="74"/>
                    <a:pt x="958" y="74"/>
                  </a:cubicBezTo>
                  <a:cubicBezTo>
                    <a:pt x="970" y="74"/>
                    <a:pt x="983" y="74"/>
                    <a:pt x="995" y="74"/>
                  </a:cubicBezTo>
                  <a:cubicBezTo>
                    <a:pt x="1164" y="74"/>
                    <a:pt x="1334" y="58"/>
                    <a:pt x="1502" y="27"/>
                  </a:cubicBezTo>
                  <a:cubicBezTo>
                    <a:pt x="1502" y="382"/>
                    <a:pt x="1502" y="382"/>
                    <a:pt x="1502" y="382"/>
                  </a:cubicBezTo>
                  <a:cubicBezTo>
                    <a:pt x="1510" y="382"/>
                    <a:pt x="1510" y="382"/>
                    <a:pt x="1510" y="382"/>
                  </a:cubicBezTo>
                  <a:cubicBezTo>
                    <a:pt x="1510" y="26"/>
                    <a:pt x="1510" y="26"/>
                    <a:pt x="1510" y="26"/>
                  </a:cubicBezTo>
                  <a:cubicBezTo>
                    <a:pt x="1515" y="25"/>
                    <a:pt x="1520" y="24"/>
                    <a:pt x="1525" y="23"/>
                  </a:cubicBezTo>
                  <a:cubicBezTo>
                    <a:pt x="1701" y="57"/>
                    <a:pt x="1879" y="74"/>
                    <a:pt x="2055" y="74"/>
                  </a:cubicBezTo>
                  <a:cubicBezTo>
                    <a:pt x="2068" y="74"/>
                    <a:pt x="2080" y="74"/>
                    <a:pt x="2092" y="74"/>
                  </a:cubicBezTo>
                  <a:cubicBezTo>
                    <a:pt x="2105" y="74"/>
                    <a:pt x="2117" y="74"/>
                    <a:pt x="2130" y="74"/>
                  </a:cubicBezTo>
                  <a:cubicBezTo>
                    <a:pt x="2302" y="74"/>
                    <a:pt x="2477" y="57"/>
                    <a:pt x="2650" y="25"/>
                  </a:cubicBezTo>
                  <a:cubicBezTo>
                    <a:pt x="2650" y="382"/>
                    <a:pt x="2650" y="382"/>
                    <a:pt x="2650" y="382"/>
                  </a:cubicBezTo>
                  <a:cubicBezTo>
                    <a:pt x="2657" y="382"/>
                    <a:pt x="2657" y="382"/>
                    <a:pt x="2657" y="382"/>
                  </a:cubicBezTo>
                  <a:cubicBezTo>
                    <a:pt x="2657" y="23"/>
                    <a:pt x="2657" y="23"/>
                    <a:pt x="2657" y="23"/>
                  </a:cubicBezTo>
                  <a:cubicBezTo>
                    <a:pt x="2658" y="23"/>
                    <a:pt x="2659" y="23"/>
                    <a:pt x="2660" y="23"/>
                  </a:cubicBezTo>
                  <a:cubicBezTo>
                    <a:pt x="2835" y="57"/>
                    <a:pt x="3013" y="74"/>
                    <a:pt x="3190" y="74"/>
                  </a:cubicBezTo>
                  <a:cubicBezTo>
                    <a:pt x="3202" y="74"/>
                    <a:pt x="3214" y="74"/>
                    <a:pt x="3227" y="74"/>
                  </a:cubicBezTo>
                  <a:cubicBezTo>
                    <a:pt x="3239" y="74"/>
                    <a:pt x="3252" y="74"/>
                    <a:pt x="3264" y="74"/>
                  </a:cubicBezTo>
                  <a:cubicBezTo>
                    <a:pt x="3441" y="74"/>
                    <a:pt x="3619" y="57"/>
                    <a:pt x="3795" y="23"/>
                  </a:cubicBezTo>
                  <a:cubicBezTo>
                    <a:pt x="3796" y="23"/>
                    <a:pt x="3796" y="23"/>
                    <a:pt x="3797" y="23"/>
                  </a:cubicBezTo>
                  <a:cubicBezTo>
                    <a:pt x="3797" y="382"/>
                    <a:pt x="3797" y="382"/>
                    <a:pt x="3797" y="382"/>
                  </a:cubicBezTo>
                  <a:cubicBezTo>
                    <a:pt x="3805" y="382"/>
                    <a:pt x="3805" y="382"/>
                    <a:pt x="3805" y="382"/>
                  </a:cubicBezTo>
                  <a:cubicBezTo>
                    <a:pt x="3805" y="24"/>
                    <a:pt x="3805" y="24"/>
                    <a:pt x="3805" y="24"/>
                  </a:cubicBezTo>
                  <a:cubicBezTo>
                    <a:pt x="3922" y="47"/>
                    <a:pt x="4041" y="62"/>
                    <a:pt x="4160" y="69"/>
                  </a:cubicBezTo>
                  <a:cubicBezTo>
                    <a:pt x="4160" y="68"/>
                    <a:pt x="4160" y="68"/>
                    <a:pt x="4160" y="68"/>
                  </a:cubicBezTo>
                  <a:cubicBezTo>
                    <a:pt x="4041" y="61"/>
                    <a:pt x="3923" y="46"/>
                    <a:pt x="3805" y="24"/>
                  </a:cubicBezTo>
                  <a:cubicBezTo>
                    <a:pt x="3805" y="21"/>
                    <a:pt x="3805" y="21"/>
                    <a:pt x="3805" y="21"/>
                  </a:cubicBezTo>
                  <a:cubicBezTo>
                    <a:pt x="3809" y="20"/>
                    <a:pt x="3813" y="19"/>
                    <a:pt x="3818" y="18"/>
                  </a:cubicBezTo>
                  <a:close/>
                  <a:moveTo>
                    <a:pt x="363" y="27"/>
                  </a:moveTo>
                  <a:cubicBezTo>
                    <a:pt x="363" y="18"/>
                    <a:pt x="363" y="18"/>
                    <a:pt x="363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74" y="20"/>
                    <a:pt x="382" y="21"/>
                    <a:pt x="389" y="23"/>
                  </a:cubicBezTo>
                  <a:cubicBezTo>
                    <a:pt x="380" y="24"/>
                    <a:pt x="371" y="26"/>
                    <a:pt x="363" y="27"/>
                  </a:cubicBezTo>
                  <a:close/>
                  <a:moveTo>
                    <a:pt x="393" y="23"/>
                  </a:moveTo>
                  <a:cubicBezTo>
                    <a:pt x="404" y="20"/>
                    <a:pt x="416" y="18"/>
                    <a:pt x="428" y="15"/>
                  </a:cubicBezTo>
                  <a:cubicBezTo>
                    <a:pt x="593" y="50"/>
                    <a:pt x="761" y="69"/>
                    <a:pt x="927" y="73"/>
                  </a:cubicBezTo>
                  <a:cubicBezTo>
                    <a:pt x="749" y="74"/>
                    <a:pt x="570" y="57"/>
                    <a:pt x="393" y="23"/>
                  </a:cubicBezTo>
                  <a:close/>
                  <a:moveTo>
                    <a:pt x="989" y="73"/>
                  </a:moveTo>
                  <a:cubicBezTo>
                    <a:pt x="1151" y="69"/>
                    <a:pt x="1314" y="51"/>
                    <a:pt x="1475" y="18"/>
                  </a:cubicBezTo>
                  <a:cubicBezTo>
                    <a:pt x="1501" y="18"/>
                    <a:pt x="1501" y="18"/>
                    <a:pt x="1501" y="18"/>
                  </a:cubicBezTo>
                  <a:cubicBezTo>
                    <a:pt x="1502" y="18"/>
                    <a:pt x="1502" y="18"/>
                    <a:pt x="1502" y="18"/>
                  </a:cubicBezTo>
                  <a:cubicBezTo>
                    <a:pt x="1502" y="26"/>
                    <a:pt x="1502" y="26"/>
                    <a:pt x="1502" y="26"/>
                  </a:cubicBezTo>
                  <a:cubicBezTo>
                    <a:pt x="1332" y="58"/>
                    <a:pt x="1160" y="74"/>
                    <a:pt x="989" y="73"/>
                  </a:cubicBezTo>
                  <a:close/>
                  <a:moveTo>
                    <a:pt x="1510" y="25"/>
                  </a:moveTo>
                  <a:cubicBezTo>
                    <a:pt x="1510" y="20"/>
                    <a:pt x="1510" y="20"/>
                    <a:pt x="1510" y="20"/>
                  </a:cubicBezTo>
                  <a:cubicBezTo>
                    <a:pt x="1514" y="21"/>
                    <a:pt x="1519" y="22"/>
                    <a:pt x="1523" y="23"/>
                  </a:cubicBezTo>
                  <a:cubicBezTo>
                    <a:pt x="1519" y="23"/>
                    <a:pt x="1514" y="24"/>
                    <a:pt x="1510" y="25"/>
                  </a:cubicBezTo>
                  <a:close/>
                  <a:moveTo>
                    <a:pt x="1510" y="19"/>
                  </a:moveTo>
                  <a:cubicBezTo>
                    <a:pt x="1510" y="18"/>
                    <a:pt x="1510" y="18"/>
                    <a:pt x="1510" y="18"/>
                  </a:cubicBezTo>
                  <a:cubicBezTo>
                    <a:pt x="1546" y="18"/>
                    <a:pt x="1546" y="18"/>
                    <a:pt x="1546" y="18"/>
                  </a:cubicBezTo>
                  <a:cubicBezTo>
                    <a:pt x="1539" y="19"/>
                    <a:pt x="1532" y="21"/>
                    <a:pt x="1525" y="22"/>
                  </a:cubicBezTo>
                  <a:cubicBezTo>
                    <a:pt x="1520" y="21"/>
                    <a:pt x="1515" y="20"/>
                    <a:pt x="1510" y="19"/>
                  </a:cubicBezTo>
                  <a:close/>
                  <a:moveTo>
                    <a:pt x="1527" y="23"/>
                  </a:moveTo>
                  <a:cubicBezTo>
                    <a:pt x="1534" y="21"/>
                    <a:pt x="1542" y="20"/>
                    <a:pt x="1549" y="18"/>
                  </a:cubicBezTo>
                  <a:cubicBezTo>
                    <a:pt x="1551" y="18"/>
                    <a:pt x="1551" y="18"/>
                    <a:pt x="1551" y="18"/>
                  </a:cubicBezTo>
                  <a:cubicBezTo>
                    <a:pt x="1551" y="18"/>
                    <a:pt x="1552" y="18"/>
                    <a:pt x="1553" y="17"/>
                  </a:cubicBezTo>
                  <a:cubicBezTo>
                    <a:pt x="1556" y="17"/>
                    <a:pt x="1559" y="16"/>
                    <a:pt x="1562" y="15"/>
                  </a:cubicBezTo>
                  <a:cubicBezTo>
                    <a:pt x="1728" y="50"/>
                    <a:pt x="1895" y="69"/>
                    <a:pt x="2062" y="73"/>
                  </a:cubicBezTo>
                  <a:cubicBezTo>
                    <a:pt x="1883" y="74"/>
                    <a:pt x="1705" y="57"/>
                    <a:pt x="1527" y="23"/>
                  </a:cubicBezTo>
                  <a:close/>
                  <a:moveTo>
                    <a:pt x="2650" y="20"/>
                  </a:moveTo>
                  <a:cubicBezTo>
                    <a:pt x="2646" y="20"/>
                    <a:pt x="2643" y="19"/>
                    <a:pt x="2639" y="18"/>
                  </a:cubicBezTo>
                  <a:cubicBezTo>
                    <a:pt x="2650" y="18"/>
                    <a:pt x="2650" y="18"/>
                    <a:pt x="2650" y="18"/>
                  </a:cubicBezTo>
                  <a:lnTo>
                    <a:pt x="2650" y="20"/>
                  </a:lnTo>
                  <a:close/>
                  <a:moveTo>
                    <a:pt x="2123" y="73"/>
                  </a:moveTo>
                  <a:cubicBezTo>
                    <a:pt x="2285" y="69"/>
                    <a:pt x="2448" y="51"/>
                    <a:pt x="2609" y="18"/>
                  </a:cubicBezTo>
                  <a:cubicBezTo>
                    <a:pt x="2636" y="18"/>
                    <a:pt x="2636" y="18"/>
                    <a:pt x="2636" y="18"/>
                  </a:cubicBezTo>
                  <a:cubicBezTo>
                    <a:pt x="2640" y="19"/>
                    <a:pt x="2645" y="20"/>
                    <a:pt x="2650" y="21"/>
                  </a:cubicBezTo>
                  <a:cubicBezTo>
                    <a:pt x="2650" y="24"/>
                    <a:pt x="2650" y="24"/>
                    <a:pt x="2650" y="24"/>
                  </a:cubicBezTo>
                  <a:cubicBezTo>
                    <a:pt x="2475" y="57"/>
                    <a:pt x="2299" y="74"/>
                    <a:pt x="2123" y="73"/>
                  </a:cubicBezTo>
                  <a:close/>
                  <a:moveTo>
                    <a:pt x="2657" y="23"/>
                  </a:moveTo>
                  <a:cubicBezTo>
                    <a:pt x="2657" y="22"/>
                    <a:pt x="2657" y="22"/>
                    <a:pt x="2657" y="22"/>
                  </a:cubicBezTo>
                  <a:cubicBezTo>
                    <a:pt x="2658" y="23"/>
                    <a:pt x="2658" y="23"/>
                    <a:pt x="2658" y="23"/>
                  </a:cubicBezTo>
                  <a:lnTo>
                    <a:pt x="2657" y="23"/>
                  </a:lnTo>
                  <a:close/>
                  <a:moveTo>
                    <a:pt x="2657" y="22"/>
                  </a:moveTo>
                  <a:cubicBezTo>
                    <a:pt x="2657" y="18"/>
                    <a:pt x="2657" y="18"/>
                    <a:pt x="2657" y="18"/>
                  </a:cubicBezTo>
                  <a:cubicBezTo>
                    <a:pt x="2680" y="18"/>
                    <a:pt x="2680" y="18"/>
                    <a:pt x="2680" y="18"/>
                  </a:cubicBezTo>
                  <a:cubicBezTo>
                    <a:pt x="2673" y="19"/>
                    <a:pt x="2666" y="21"/>
                    <a:pt x="2660" y="22"/>
                  </a:cubicBezTo>
                  <a:cubicBezTo>
                    <a:pt x="2659" y="22"/>
                    <a:pt x="2658" y="22"/>
                    <a:pt x="2657" y="22"/>
                  </a:cubicBezTo>
                  <a:close/>
                  <a:moveTo>
                    <a:pt x="2661" y="23"/>
                  </a:moveTo>
                  <a:cubicBezTo>
                    <a:pt x="2669" y="21"/>
                    <a:pt x="2676" y="20"/>
                    <a:pt x="2684" y="18"/>
                  </a:cubicBezTo>
                  <a:cubicBezTo>
                    <a:pt x="2698" y="18"/>
                    <a:pt x="2698" y="18"/>
                    <a:pt x="2698" y="18"/>
                  </a:cubicBezTo>
                  <a:cubicBezTo>
                    <a:pt x="2699" y="18"/>
                    <a:pt x="2700" y="17"/>
                    <a:pt x="2701" y="16"/>
                  </a:cubicBezTo>
                  <a:cubicBezTo>
                    <a:pt x="2865" y="50"/>
                    <a:pt x="3031" y="69"/>
                    <a:pt x="3196" y="73"/>
                  </a:cubicBezTo>
                  <a:cubicBezTo>
                    <a:pt x="3018" y="74"/>
                    <a:pt x="2839" y="57"/>
                    <a:pt x="2661" y="23"/>
                  </a:cubicBezTo>
                  <a:close/>
                  <a:moveTo>
                    <a:pt x="3814" y="18"/>
                  </a:moveTo>
                  <a:cubicBezTo>
                    <a:pt x="3811" y="19"/>
                    <a:pt x="3808" y="19"/>
                    <a:pt x="3805" y="20"/>
                  </a:cubicBezTo>
                  <a:cubicBezTo>
                    <a:pt x="3805" y="18"/>
                    <a:pt x="3805" y="18"/>
                    <a:pt x="3805" y="18"/>
                  </a:cubicBezTo>
                  <a:lnTo>
                    <a:pt x="3814" y="18"/>
                  </a:lnTo>
                  <a:close/>
                  <a:moveTo>
                    <a:pt x="3258" y="73"/>
                  </a:moveTo>
                  <a:cubicBezTo>
                    <a:pt x="3423" y="69"/>
                    <a:pt x="3589" y="50"/>
                    <a:pt x="3753" y="16"/>
                  </a:cubicBezTo>
                  <a:cubicBezTo>
                    <a:pt x="3754" y="17"/>
                    <a:pt x="3755" y="18"/>
                    <a:pt x="3756" y="18"/>
                  </a:cubicBezTo>
                  <a:cubicBezTo>
                    <a:pt x="3773" y="18"/>
                    <a:pt x="3773" y="18"/>
                    <a:pt x="3773" y="18"/>
                  </a:cubicBezTo>
                  <a:cubicBezTo>
                    <a:pt x="3779" y="20"/>
                    <a:pt x="3786" y="21"/>
                    <a:pt x="3793" y="22"/>
                  </a:cubicBezTo>
                  <a:cubicBezTo>
                    <a:pt x="3615" y="57"/>
                    <a:pt x="3437" y="74"/>
                    <a:pt x="3258" y="73"/>
                  </a:cubicBezTo>
                  <a:close/>
                  <a:moveTo>
                    <a:pt x="3776" y="18"/>
                  </a:moveTo>
                  <a:cubicBezTo>
                    <a:pt x="3797" y="18"/>
                    <a:pt x="3797" y="18"/>
                    <a:pt x="3797" y="18"/>
                  </a:cubicBezTo>
                  <a:cubicBezTo>
                    <a:pt x="3797" y="22"/>
                    <a:pt x="3797" y="22"/>
                    <a:pt x="3797" y="22"/>
                  </a:cubicBezTo>
                  <a:cubicBezTo>
                    <a:pt x="3796" y="22"/>
                    <a:pt x="3796" y="22"/>
                    <a:pt x="3795" y="22"/>
                  </a:cubicBezTo>
                  <a:cubicBezTo>
                    <a:pt x="3789" y="21"/>
                    <a:pt x="3782" y="19"/>
                    <a:pt x="3776" y="18"/>
                  </a:cubicBezTo>
                  <a:close/>
                  <a:moveTo>
                    <a:pt x="3797" y="22"/>
                  </a:moveTo>
                  <a:cubicBezTo>
                    <a:pt x="3797" y="22"/>
                    <a:pt x="3797" y="22"/>
                    <a:pt x="3797" y="22"/>
                  </a:cubicBezTo>
                  <a:cubicBezTo>
                    <a:pt x="3797" y="22"/>
                    <a:pt x="3797" y="22"/>
                    <a:pt x="379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800725" y="4877614"/>
              <a:ext cx="3343274" cy="287338"/>
            </a:xfrm>
            <a:custGeom>
              <a:avLst/>
              <a:gdLst/>
              <a:ahLst/>
              <a:cxnLst/>
              <a:rect l="l" t="t" r="r" b="b"/>
              <a:pathLst>
                <a:path w="1767" h="152" extrusionOk="0">
                  <a:moveTo>
                    <a:pt x="0" y="152"/>
                  </a:moveTo>
                  <a:cubicBezTo>
                    <a:pt x="1767" y="152"/>
                    <a:pt x="1767" y="152"/>
                    <a:pt x="1767" y="152"/>
                  </a:cubicBezTo>
                  <a:cubicBezTo>
                    <a:pt x="1767" y="62"/>
                    <a:pt x="1767" y="62"/>
                    <a:pt x="1767" y="62"/>
                  </a:cubicBezTo>
                  <a:cubicBezTo>
                    <a:pt x="1178" y="0"/>
                    <a:pt x="579" y="31"/>
                    <a:pt x="0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8"/>
          <p:cNvGrpSpPr/>
          <p:nvPr/>
        </p:nvGrpSpPr>
        <p:grpSpPr>
          <a:xfrm>
            <a:off x="5230725" y="4080881"/>
            <a:ext cx="2672481" cy="1084069"/>
            <a:chOff x="5230725" y="4080881"/>
            <a:chExt cx="2672481" cy="1084069"/>
          </a:xfrm>
        </p:grpSpPr>
        <p:sp>
          <p:nvSpPr>
            <p:cNvPr id="425" name="Google Shape;425;p8"/>
            <p:cNvSpPr/>
            <p:nvPr/>
          </p:nvSpPr>
          <p:spPr>
            <a:xfrm>
              <a:off x="5230725" y="48411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" name="Google Shape;426;p8"/>
            <p:cNvGrpSpPr/>
            <p:nvPr/>
          </p:nvGrpSpPr>
          <p:grpSpPr>
            <a:xfrm>
              <a:off x="6860560" y="4080881"/>
              <a:ext cx="1042646" cy="915868"/>
              <a:chOff x="6860560" y="4080881"/>
              <a:chExt cx="1042646" cy="915868"/>
            </a:xfrm>
          </p:grpSpPr>
          <p:grpSp>
            <p:nvGrpSpPr>
              <p:cNvPr id="427" name="Google Shape;427;p8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428" name="Google Shape;428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6" name="Google Shape;436;p8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437" name="Google Shape;437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5" name="Google Shape;445;p8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446" name="Google Shape;446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54" name="Google Shape;454;p8"/>
          <p:cNvGrpSpPr/>
          <p:nvPr/>
        </p:nvGrpSpPr>
        <p:grpSpPr>
          <a:xfrm>
            <a:off x="-792010" y="535008"/>
            <a:ext cx="10776048" cy="2617992"/>
            <a:chOff x="-792010" y="535008"/>
            <a:chExt cx="10776048" cy="2617992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6873762" y="535008"/>
              <a:ext cx="3110277" cy="1049166"/>
              <a:chOff x="-944163" y="151533"/>
              <a:chExt cx="3110277" cy="1049166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-944163" y="151533"/>
                <a:ext cx="3110277" cy="4663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49" extrusionOk="0">
                    <a:moveTo>
                      <a:pt x="1653" y="249"/>
                    </a:moveTo>
                    <a:cubicBezTo>
                      <a:pt x="1606" y="213"/>
                      <a:pt x="1553" y="193"/>
                      <a:pt x="1498" y="193"/>
                    </a:cubicBezTo>
                    <a:cubicBezTo>
                      <a:pt x="1487" y="193"/>
                      <a:pt x="1477" y="193"/>
                      <a:pt x="1467" y="195"/>
                    </a:cubicBezTo>
                    <a:cubicBezTo>
                      <a:pt x="1440" y="166"/>
                      <a:pt x="1410" y="144"/>
                      <a:pt x="1379" y="128"/>
                    </a:cubicBezTo>
                    <a:cubicBezTo>
                      <a:pt x="1351" y="205"/>
                      <a:pt x="1351" y="205"/>
                      <a:pt x="1351" y="205"/>
                    </a:cubicBezTo>
                    <a:cubicBezTo>
                      <a:pt x="1364" y="121"/>
                      <a:pt x="1364" y="121"/>
                      <a:pt x="1364" y="121"/>
                    </a:cubicBezTo>
                    <a:cubicBezTo>
                      <a:pt x="1353" y="116"/>
                      <a:pt x="1342" y="112"/>
                      <a:pt x="1331" y="109"/>
                    </a:cubicBezTo>
                    <a:cubicBezTo>
                      <a:pt x="1331" y="175"/>
                      <a:pt x="1331" y="175"/>
                      <a:pt x="1331" y="175"/>
                    </a:cubicBezTo>
                    <a:cubicBezTo>
                      <a:pt x="1315" y="105"/>
                      <a:pt x="1315" y="105"/>
                      <a:pt x="1315" y="105"/>
                    </a:cubicBezTo>
                    <a:cubicBezTo>
                      <a:pt x="1300" y="102"/>
                      <a:pt x="1285" y="101"/>
                      <a:pt x="1270" y="101"/>
                    </a:cubicBezTo>
                    <a:cubicBezTo>
                      <a:pt x="1242" y="101"/>
                      <a:pt x="1215" y="106"/>
                      <a:pt x="1189" y="116"/>
                    </a:cubicBezTo>
                    <a:cubicBezTo>
                      <a:pt x="1178" y="96"/>
                      <a:pt x="1166" y="78"/>
                      <a:pt x="1154" y="63"/>
                    </a:cubicBezTo>
                    <a:cubicBezTo>
                      <a:pt x="1132" y="115"/>
                      <a:pt x="1132" y="115"/>
                      <a:pt x="1132" y="115"/>
                    </a:cubicBezTo>
                    <a:cubicBezTo>
                      <a:pt x="1147" y="65"/>
                      <a:pt x="1147" y="65"/>
                      <a:pt x="1147" y="65"/>
                    </a:cubicBezTo>
                    <a:cubicBezTo>
                      <a:pt x="1105" y="134"/>
                      <a:pt x="1105" y="134"/>
                      <a:pt x="1105" y="134"/>
                    </a:cubicBezTo>
                    <a:cubicBezTo>
                      <a:pt x="1140" y="46"/>
                      <a:pt x="1140" y="46"/>
                      <a:pt x="1140" y="46"/>
                    </a:cubicBezTo>
                    <a:cubicBezTo>
                      <a:pt x="1127" y="32"/>
                      <a:pt x="1113" y="21"/>
                      <a:pt x="1098" y="13"/>
                    </a:cubicBezTo>
                    <a:cubicBezTo>
                      <a:pt x="1076" y="71"/>
                      <a:pt x="1076" y="71"/>
                      <a:pt x="1076" y="71"/>
                    </a:cubicBezTo>
                    <a:cubicBezTo>
                      <a:pt x="1089" y="9"/>
                      <a:pt x="1089" y="9"/>
                      <a:pt x="1089" y="9"/>
                    </a:cubicBezTo>
                    <a:cubicBezTo>
                      <a:pt x="1086" y="7"/>
                      <a:pt x="1083" y="6"/>
                      <a:pt x="1080" y="5"/>
                    </a:cubicBezTo>
                    <a:cubicBezTo>
                      <a:pt x="1076" y="40"/>
                      <a:pt x="1076" y="40"/>
                      <a:pt x="1076" y="40"/>
                    </a:cubicBezTo>
                    <a:cubicBezTo>
                      <a:pt x="1076" y="4"/>
                      <a:pt x="1076" y="4"/>
                      <a:pt x="1076" y="4"/>
                    </a:cubicBezTo>
                    <a:cubicBezTo>
                      <a:pt x="1067" y="1"/>
                      <a:pt x="1058" y="0"/>
                      <a:pt x="1049" y="0"/>
                    </a:cubicBezTo>
                    <a:cubicBezTo>
                      <a:pt x="1023" y="0"/>
                      <a:pt x="999" y="10"/>
                      <a:pt x="976" y="29"/>
                    </a:cubicBezTo>
                    <a:cubicBezTo>
                      <a:pt x="988" y="138"/>
                      <a:pt x="988" y="138"/>
                      <a:pt x="988" y="138"/>
                    </a:cubicBezTo>
                    <a:cubicBezTo>
                      <a:pt x="970" y="34"/>
                      <a:pt x="970" y="34"/>
                      <a:pt x="970" y="34"/>
                    </a:cubicBezTo>
                    <a:cubicBezTo>
                      <a:pt x="967" y="37"/>
                      <a:pt x="964" y="40"/>
                      <a:pt x="961" y="43"/>
                    </a:cubicBezTo>
                    <a:cubicBezTo>
                      <a:pt x="972" y="91"/>
                      <a:pt x="972" y="91"/>
                      <a:pt x="972" y="91"/>
                    </a:cubicBezTo>
                    <a:cubicBezTo>
                      <a:pt x="957" y="60"/>
                      <a:pt x="957" y="60"/>
                      <a:pt x="957" y="60"/>
                    </a:cubicBezTo>
                    <a:cubicBezTo>
                      <a:pt x="970" y="146"/>
                      <a:pt x="970" y="146"/>
                      <a:pt x="970" y="146"/>
                    </a:cubicBezTo>
                    <a:cubicBezTo>
                      <a:pt x="941" y="65"/>
                      <a:pt x="941" y="65"/>
                      <a:pt x="941" y="65"/>
                    </a:cubicBezTo>
                    <a:cubicBezTo>
                      <a:pt x="929" y="81"/>
                      <a:pt x="918" y="99"/>
                      <a:pt x="908" y="118"/>
                    </a:cubicBezTo>
                    <a:cubicBezTo>
                      <a:pt x="946" y="171"/>
                      <a:pt x="946" y="171"/>
                      <a:pt x="946" y="171"/>
                    </a:cubicBezTo>
                    <a:cubicBezTo>
                      <a:pt x="901" y="132"/>
                      <a:pt x="901" y="132"/>
                      <a:pt x="901" y="132"/>
                    </a:cubicBezTo>
                    <a:cubicBezTo>
                      <a:pt x="896" y="141"/>
                      <a:pt x="892" y="150"/>
                      <a:pt x="888" y="160"/>
                    </a:cubicBezTo>
                    <a:cubicBezTo>
                      <a:pt x="873" y="157"/>
                      <a:pt x="858" y="155"/>
                      <a:pt x="842" y="155"/>
                    </a:cubicBezTo>
                    <a:cubicBezTo>
                      <a:pt x="814" y="155"/>
                      <a:pt x="786" y="161"/>
                      <a:pt x="760" y="171"/>
                    </a:cubicBezTo>
                    <a:cubicBezTo>
                      <a:pt x="757" y="166"/>
                      <a:pt x="754" y="162"/>
                      <a:pt x="752" y="158"/>
                    </a:cubicBezTo>
                    <a:cubicBezTo>
                      <a:pt x="706" y="188"/>
                      <a:pt x="706" y="188"/>
                      <a:pt x="706" y="188"/>
                    </a:cubicBezTo>
                    <a:cubicBezTo>
                      <a:pt x="745" y="147"/>
                      <a:pt x="745" y="147"/>
                      <a:pt x="745" y="147"/>
                    </a:cubicBezTo>
                    <a:cubicBezTo>
                      <a:pt x="734" y="132"/>
                      <a:pt x="723" y="118"/>
                      <a:pt x="711" y="106"/>
                    </a:cubicBezTo>
                    <a:cubicBezTo>
                      <a:pt x="682" y="168"/>
                      <a:pt x="682" y="168"/>
                      <a:pt x="682" y="168"/>
                    </a:cubicBezTo>
                    <a:cubicBezTo>
                      <a:pt x="696" y="102"/>
                      <a:pt x="696" y="102"/>
                      <a:pt x="696" y="102"/>
                    </a:cubicBezTo>
                    <a:cubicBezTo>
                      <a:pt x="680" y="125"/>
                      <a:pt x="680" y="125"/>
                      <a:pt x="680" y="125"/>
                    </a:cubicBezTo>
                    <a:cubicBezTo>
                      <a:pt x="692" y="88"/>
                      <a:pt x="692" y="88"/>
                      <a:pt x="692" y="88"/>
                    </a:cubicBezTo>
                    <a:cubicBezTo>
                      <a:pt x="689" y="86"/>
                      <a:pt x="686" y="83"/>
                      <a:pt x="682" y="81"/>
                    </a:cubicBez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76" y="77"/>
                      <a:pt x="676" y="77"/>
                      <a:pt x="676" y="77"/>
                    </a:cubicBezTo>
                    <a:cubicBezTo>
                      <a:pt x="653" y="62"/>
                      <a:pt x="629" y="54"/>
                      <a:pt x="604" y="54"/>
                    </a:cubicBezTo>
                    <a:cubicBezTo>
                      <a:pt x="595" y="54"/>
                      <a:pt x="585" y="56"/>
                      <a:pt x="577" y="58"/>
                    </a:cubicBezTo>
                    <a:cubicBezTo>
                      <a:pt x="577" y="86"/>
                      <a:pt x="577" y="86"/>
                      <a:pt x="577" y="86"/>
                    </a:cubicBezTo>
                    <a:cubicBezTo>
                      <a:pt x="572" y="59"/>
                      <a:pt x="572" y="59"/>
                      <a:pt x="572" y="59"/>
                    </a:cubicBezTo>
                    <a:cubicBezTo>
                      <a:pt x="569" y="59"/>
                      <a:pt x="566" y="60"/>
                      <a:pt x="563" y="61"/>
                    </a:cubicBezTo>
                    <a:cubicBezTo>
                      <a:pt x="577" y="110"/>
                      <a:pt x="577" y="110"/>
                      <a:pt x="577" y="110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0" y="71"/>
                      <a:pt x="526" y="79"/>
                      <a:pt x="513" y="90"/>
                    </a:cubicBezTo>
                    <a:cubicBezTo>
                      <a:pt x="548" y="159"/>
                      <a:pt x="548" y="159"/>
                      <a:pt x="548" y="159"/>
                    </a:cubicBezTo>
                    <a:cubicBezTo>
                      <a:pt x="506" y="106"/>
                      <a:pt x="506" y="106"/>
                      <a:pt x="506" y="106"/>
                    </a:cubicBezTo>
                    <a:cubicBezTo>
                      <a:pt x="521" y="144"/>
                      <a:pt x="521" y="144"/>
                      <a:pt x="521" y="144"/>
                    </a:cubicBezTo>
                    <a:cubicBezTo>
                      <a:pt x="498" y="104"/>
                      <a:pt x="498" y="104"/>
                      <a:pt x="498" y="104"/>
                    </a:cubicBezTo>
                    <a:cubicBezTo>
                      <a:pt x="486" y="115"/>
                      <a:pt x="475" y="129"/>
                      <a:pt x="464" y="145"/>
                    </a:cubicBezTo>
                    <a:cubicBezTo>
                      <a:pt x="438" y="137"/>
                      <a:pt x="410" y="133"/>
                      <a:pt x="382" y="133"/>
                    </a:cubicBezTo>
                    <a:cubicBezTo>
                      <a:pt x="367" y="133"/>
                      <a:pt x="352" y="134"/>
                      <a:pt x="338" y="137"/>
                    </a:cubicBezTo>
                    <a:cubicBezTo>
                      <a:pt x="321" y="191"/>
                      <a:pt x="321" y="191"/>
                      <a:pt x="321" y="191"/>
                    </a:cubicBezTo>
                    <a:cubicBezTo>
                      <a:pt x="321" y="140"/>
                      <a:pt x="321" y="140"/>
                      <a:pt x="321" y="140"/>
                    </a:cubicBezTo>
                    <a:cubicBezTo>
                      <a:pt x="310" y="142"/>
                      <a:pt x="299" y="145"/>
                      <a:pt x="289" y="149"/>
                    </a:cubicBezTo>
                    <a:cubicBezTo>
                      <a:pt x="301" y="215"/>
                      <a:pt x="301" y="215"/>
                      <a:pt x="301" y="215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42" y="167"/>
                      <a:pt x="213" y="184"/>
                      <a:pt x="186" y="207"/>
                    </a:cubicBezTo>
                    <a:cubicBezTo>
                      <a:pt x="175" y="206"/>
                      <a:pt x="165" y="205"/>
                      <a:pt x="155" y="205"/>
                    </a:cubicBezTo>
                    <a:cubicBezTo>
                      <a:pt x="99" y="205"/>
                      <a:pt x="47" y="221"/>
                      <a:pt x="0" y="249"/>
                    </a:cubicBezTo>
                    <a:lnTo>
                      <a:pt x="1653" y="2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 flipH="1">
                <a:off x="673881" y="923630"/>
                <a:ext cx="710808" cy="27706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82" extrusionOk="0">
                    <a:moveTo>
                      <a:pt x="882" y="305"/>
                    </a:moveTo>
                    <a:cubicBezTo>
                      <a:pt x="840" y="318"/>
                      <a:pt x="840" y="318"/>
                      <a:pt x="840" y="318"/>
                    </a:cubicBezTo>
                    <a:cubicBezTo>
                      <a:pt x="862" y="296"/>
                      <a:pt x="862" y="296"/>
                      <a:pt x="862" y="296"/>
                    </a:cubicBezTo>
                    <a:cubicBezTo>
                      <a:pt x="852" y="291"/>
                      <a:pt x="840" y="287"/>
                      <a:pt x="829" y="284"/>
                    </a:cubicBezTo>
                    <a:cubicBezTo>
                      <a:pt x="801" y="339"/>
                      <a:pt x="801" y="339"/>
                      <a:pt x="801" y="339"/>
                    </a:cubicBezTo>
                    <a:cubicBezTo>
                      <a:pt x="819" y="281"/>
                      <a:pt x="819" y="281"/>
                      <a:pt x="819" y="281"/>
                    </a:cubicBezTo>
                    <a:cubicBezTo>
                      <a:pt x="789" y="273"/>
                      <a:pt x="757" y="268"/>
                      <a:pt x="724" y="268"/>
                    </a:cubicBezTo>
                    <a:cubicBezTo>
                      <a:pt x="716" y="268"/>
                      <a:pt x="708" y="268"/>
                      <a:pt x="700" y="269"/>
                    </a:cubicBezTo>
                    <a:cubicBezTo>
                      <a:pt x="692" y="250"/>
                      <a:pt x="683" y="233"/>
                      <a:pt x="672" y="217"/>
                    </a:cubicBezTo>
                    <a:cubicBezTo>
                      <a:pt x="620" y="241"/>
                      <a:pt x="620" y="241"/>
                      <a:pt x="620" y="241"/>
                    </a:cubicBezTo>
                    <a:cubicBezTo>
                      <a:pt x="660" y="202"/>
                      <a:pt x="660" y="202"/>
                      <a:pt x="660" y="202"/>
                    </a:cubicBezTo>
                    <a:cubicBezTo>
                      <a:pt x="654" y="195"/>
                      <a:pt x="648" y="189"/>
                      <a:pt x="642" y="183"/>
                    </a:cubicBezTo>
                    <a:cubicBezTo>
                      <a:pt x="618" y="206"/>
                      <a:pt x="618" y="206"/>
                      <a:pt x="618" y="206"/>
                    </a:cubicBezTo>
                    <a:cubicBezTo>
                      <a:pt x="630" y="173"/>
                      <a:pt x="630" y="173"/>
                      <a:pt x="630" y="173"/>
                    </a:cubicBezTo>
                    <a:cubicBezTo>
                      <a:pt x="618" y="164"/>
                      <a:pt x="605" y="156"/>
                      <a:pt x="591" y="151"/>
                    </a:cubicBezTo>
                    <a:cubicBezTo>
                      <a:pt x="570" y="231"/>
                      <a:pt x="570" y="231"/>
                      <a:pt x="570" y="231"/>
                    </a:cubicBezTo>
                    <a:cubicBezTo>
                      <a:pt x="584" y="148"/>
                      <a:pt x="584" y="148"/>
                      <a:pt x="584" y="148"/>
                    </a:cubicBezTo>
                    <a:cubicBezTo>
                      <a:pt x="570" y="144"/>
                      <a:pt x="556" y="142"/>
                      <a:pt x="542" y="142"/>
                    </a:cubicBezTo>
                    <a:cubicBezTo>
                      <a:pt x="530" y="142"/>
                      <a:pt x="518" y="143"/>
                      <a:pt x="506" y="146"/>
                    </a:cubicBezTo>
                    <a:cubicBezTo>
                      <a:pt x="502" y="123"/>
                      <a:pt x="495" y="102"/>
                      <a:pt x="487" y="84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79" y="65"/>
                      <a:pt x="479" y="65"/>
                      <a:pt x="479" y="65"/>
                    </a:cubicBezTo>
                    <a:cubicBezTo>
                      <a:pt x="466" y="40"/>
                      <a:pt x="451" y="21"/>
                      <a:pt x="434" y="10"/>
                    </a:cubicBezTo>
                    <a:cubicBezTo>
                      <a:pt x="420" y="45"/>
                      <a:pt x="420" y="45"/>
                      <a:pt x="420" y="45"/>
                    </a:cubicBezTo>
                    <a:cubicBezTo>
                      <a:pt x="413" y="1"/>
                      <a:pt x="413" y="1"/>
                      <a:pt x="413" y="1"/>
                    </a:cubicBezTo>
                    <a:cubicBezTo>
                      <a:pt x="409" y="1"/>
                      <a:pt x="406" y="0"/>
                      <a:pt x="402" y="0"/>
                    </a:cubicBezTo>
                    <a:cubicBezTo>
                      <a:pt x="384" y="0"/>
                      <a:pt x="368" y="9"/>
                      <a:pt x="353" y="24"/>
                    </a:cubicBezTo>
                    <a:cubicBezTo>
                      <a:pt x="351" y="55"/>
                      <a:pt x="351" y="55"/>
                      <a:pt x="351" y="55"/>
                    </a:cubicBezTo>
                    <a:cubicBezTo>
                      <a:pt x="339" y="41"/>
                      <a:pt x="339" y="41"/>
                      <a:pt x="339" y="41"/>
                    </a:cubicBezTo>
                    <a:cubicBezTo>
                      <a:pt x="333" y="49"/>
                      <a:pt x="328" y="57"/>
                      <a:pt x="324" y="66"/>
                    </a:cubicBezTo>
                    <a:cubicBezTo>
                      <a:pt x="344" y="110"/>
                      <a:pt x="344" y="110"/>
                      <a:pt x="344" y="110"/>
                    </a:cubicBezTo>
                    <a:cubicBezTo>
                      <a:pt x="317" y="81"/>
                      <a:pt x="317" y="81"/>
                      <a:pt x="317" y="81"/>
                    </a:cubicBezTo>
                    <a:cubicBezTo>
                      <a:pt x="309" y="99"/>
                      <a:pt x="303" y="120"/>
                      <a:pt x="298" y="142"/>
                    </a:cubicBezTo>
                    <a:cubicBezTo>
                      <a:pt x="294" y="142"/>
                      <a:pt x="290" y="142"/>
                      <a:pt x="286" y="142"/>
                    </a:cubicBezTo>
                    <a:cubicBezTo>
                      <a:pt x="211" y="142"/>
                      <a:pt x="146" y="205"/>
                      <a:pt x="118" y="296"/>
                    </a:cubicBezTo>
                    <a:cubicBezTo>
                      <a:pt x="71" y="303"/>
                      <a:pt x="29" y="335"/>
                      <a:pt x="0" y="382"/>
                    </a:cubicBezTo>
                    <a:cubicBezTo>
                      <a:pt x="979" y="382"/>
                      <a:pt x="979" y="382"/>
                      <a:pt x="979" y="382"/>
                    </a:cubicBezTo>
                    <a:cubicBezTo>
                      <a:pt x="954" y="351"/>
                      <a:pt x="921" y="324"/>
                      <a:pt x="882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180952" y="130710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-792010" y="2467700"/>
              <a:ext cx="1758100" cy="6853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9"/>
          <p:cNvSpPr/>
          <p:nvPr/>
        </p:nvSpPr>
        <p:spPr>
          <a:xfrm>
            <a:off x="-4595000" y="3071117"/>
            <a:ext cx="12930107" cy="2072400"/>
          </a:xfrm>
          <a:custGeom>
            <a:avLst/>
            <a:gdLst/>
            <a:ahLst/>
            <a:cxnLst/>
            <a:rect l="l" t="t" r="r" b="b"/>
            <a:pathLst>
              <a:path w="4072" h="652" extrusionOk="0">
                <a:moveTo>
                  <a:pt x="4072" y="652"/>
                </a:moveTo>
                <a:cubicBezTo>
                  <a:pt x="3284" y="528"/>
                  <a:pt x="2784" y="319"/>
                  <a:pt x="2479" y="138"/>
                </a:cubicBezTo>
                <a:cubicBezTo>
                  <a:pt x="2479" y="138"/>
                  <a:pt x="2479" y="138"/>
                  <a:pt x="2479" y="138"/>
                </a:cubicBezTo>
                <a:cubicBezTo>
                  <a:pt x="2421" y="131"/>
                  <a:pt x="2368" y="112"/>
                  <a:pt x="2318" y="94"/>
                </a:cubicBezTo>
                <a:cubicBezTo>
                  <a:pt x="2268" y="75"/>
                  <a:pt x="2179" y="34"/>
                  <a:pt x="2149" y="25"/>
                </a:cubicBezTo>
                <a:cubicBezTo>
                  <a:pt x="2120" y="15"/>
                  <a:pt x="2118" y="55"/>
                  <a:pt x="2061" y="44"/>
                </a:cubicBezTo>
                <a:cubicBezTo>
                  <a:pt x="2005" y="32"/>
                  <a:pt x="1936" y="0"/>
                  <a:pt x="1895" y="7"/>
                </a:cubicBezTo>
                <a:cubicBezTo>
                  <a:pt x="1872" y="11"/>
                  <a:pt x="1825" y="11"/>
                  <a:pt x="1788" y="9"/>
                </a:cubicBezTo>
                <a:cubicBezTo>
                  <a:pt x="1521" y="209"/>
                  <a:pt x="986" y="497"/>
                  <a:pt x="0" y="652"/>
                </a:cubicBezTo>
                <a:lnTo>
                  <a:pt x="4072" y="6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2241425" y="14904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4" name="Google Shape;464;p9"/>
          <p:cNvSpPr txBox="1">
            <a:spLocks noGrp="1"/>
          </p:cNvSpPr>
          <p:nvPr>
            <p:ph type="subTitle" idx="1"/>
          </p:nvPr>
        </p:nvSpPr>
        <p:spPr>
          <a:xfrm>
            <a:off x="2241475" y="2365925"/>
            <a:ext cx="46611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465" name="Google Shape;465;p9"/>
          <p:cNvCxnSpPr>
            <a:endCxn id="463" idx="0"/>
          </p:cNvCxnSpPr>
          <p:nvPr/>
        </p:nvCxnSpPr>
        <p:spPr>
          <a:xfrm>
            <a:off x="4571975" y="-581975"/>
            <a:ext cx="0" cy="20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66" name="Google Shape;466;p9"/>
          <p:cNvGrpSpPr/>
          <p:nvPr/>
        </p:nvGrpSpPr>
        <p:grpSpPr>
          <a:xfrm>
            <a:off x="-1547964" y="1093934"/>
            <a:ext cx="11516177" cy="2198627"/>
            <a:chOff x="-1547964" y="1093934"/>
            <a:chExt cx="11516177" cy="2198627"/>
          </a:xfrm>
        </p:grpSpPr>
        <p:sp>
          <p:nvSpPr>
            <p:cNvPr id="467" name="Google Shape;467;p9"/>
            <p:cNvSpPr/>
            <p:nvPr/>
          </p:nvSpPr>
          <p:spPr>
            <a:xfrm>
              <a:off x="-1547964" y="1093934"/>
              <a:ext cx="3066274" cy="4597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 flipH="1">
              <a:off x="1200844" y="18819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7058752" y="311155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 flipH="1">
              <a:off x="7947139" y="1969602"/>
              <a:ext cx="2021075" cy="7878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9"/>
          <p:cNvGrpSpPr/>
          <p:nvPr/>
        </p:nvGrpSpPr>
        <p:grpSpPr>
          <a:xfrm>
            <a:off x="0" y="4385525"/>
            <a:ext cx="10937196" cy="1463152"/>
            <a:chOff x="0" y="4385525"/>
            <a:chExt cx="10937196" cy="1463152"/>
          </a:xfrm>
        </p:grpSpPr>
        <p:grpSp>
          <p:nvGrpSpPr>
            <p:cNvPr id="472" name="Google Shape;472;p9"/>
            <p:cNvGrpSpPr/>
            <p:nvPr/>
          </p:nvGrpSpPr>
          <p:grpSpPr>
            <a:xfrm>
              <a:off x="0" y="4385525"/>
              <a:ext cx="5496646" cy="1463152"/>
              <a:chOff x="256225" y="2849437"/>
              <a:chExt cx="5496646" cy="1463152"/>
            </a:xfrm>
          </p:grpSpPr>
          <p:sp>
            <p:nvSpPr>
              <p:cNvPr id="473" name="Google Shape;473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75" name="Google Shape;475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84" name="Google Shape;484;p9"/>
            <p:cNvGrpSpPr/>
            <p:nvPr/>
          </p:nvGrpSpPr>
          <p:grpSpPr>
            <a:xfrm>
              <a:off x="5440550" y="4385525"/>
              <a:ext cx="5496646" cy="1463152"/>
              <a:chOff x="256225" y="2849437"/>
              <a:chExt cx="5496646" cy="1463152"/>
            </a:xfrm>
          </p:grpSpPr>
          <p:sp>
            <p:nvSpPr>
              <p:cNvPr id="485" name="Google Shape;485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6" name="Google Shape;486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87" name="Google Shape;487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96" name="Google Shape;496;p9"/>
          <p:cNvGrpSpPr/>
          <p:nvPr/>
        </p:nvGrpSpPr>
        <p:grpSpPr>
          <a:xfrm>
            <a:off x="5497061" y="3817015"/>
            <a:ext cx="3967933" cy="573236"/>
            <a:chOff x="1134148" y="4193002"/>
            <a:chExt cx="4953725" cy="715650"/>
          </a:xfrm>
        </p:grpSpPr>
        <p:sp>
          <p:nvSpPr>
            <p:cNvPr id="497" name="Google Shape;497;p9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9"/>
          <p:cNvGrpSpPr/>
          <p:nvPr/>
        </p:nvGrpSpPr>
        <p:grpSpPr>
          <a:xfrm>
            <a:off x="-460875" y="3469656"/>
            <a:ext cx="3173431" cy="920594"/>
            <a:chOff x="-460875" y="3469656"/>
            <a:chExt cx="3173431" cy="920594"/>
          </a:xfrm>
        </p:grpSpPr>
        <p:sp>
          <p:nvSpPr>
            <p:cNvPr id="544" name="Google Shape;544;p9"/>
            <p:cNvSpPr/>
            <p:nvPr/>
          </p:nvSpPr>
          <p:spPr>
            <a:xfrm>
              <a:off x="-460875" y="40664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" name="Google Shape;545;p9"/>
            <p:cNvGrpSpPr/>
            <p:nvPr/>
          </p:nvGrpSpPr>
          <p:grpSpPr>
            <a:xfrm>
              <a:off x="1669910" y="3469656"/>
              <a:ext cx="1042646" cy="915868"/>
              <a:chOff x="6860560" y="4080881"/>
              <a:chExt cx="1042646" cy="915868"/>
            </a:xfrm>
          </p:grpSpPr>
          <p:grpSp>
            <p:nvGrpSpPr>
              <p:cNvPr id="546" name="Google Shape;546;p9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547" name="Google Shape;547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556" name="Google Shape;556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4" name="Google Shape;564;p9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565" name="Google Shape;565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"/>
          <p:cNvSpPr txBox="1">
            <a:spLocks noGrp="1"/>
          </p:cNvSpPr>
          <p:nvPr>
            <p:ph type="title"/>
          </p:nvPr>
        </p:nvSpPr>
        <p:spPr>
          <a:xfrm>
            <a:off x="715100" y="4038275"/>
            <a:ext cx="7713900" cy="42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11"/>
          <p:cNvGrpSpPr/>
          <p:nvPr/>
        </p:nvGrpSpPr>
        <p:grpSpPr>
          <a:xfrm>
            <a:off x="-2456518" y="1063175"/>
            <a:ext cx="12314819" cy="4080300"/>
            <a:chOff x="-2456518" y="1063175"/>
            <a:chExt cx="12314819" cy="4080300"/>
          </a:xfrm>
        </p:grpSpPr>
        <p:sp>
          <p:nvSpPr>
            <p:cNvPr id="578" name="Google Shape;578;p11"/>
            <p:cNvSpPr/>
            <p:nvPr/>
          </p:nvSpPr>
          <p:spPr>
            <a:xfrm>
              <a:off x="39350" y="3704975"/>
              <a:ext cx="9144000" cy="14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-2456518" y="2290732"/>
              <a:ext cx="8844771" cy="1417626"/>
            </a:xfrm>
            <a:custGeom>
              <a:avLst/>
              <a:gdLst/>
              <a:ahLst/>
              <a:cxnLst/>
              <a:rect l="l" t="t" r="r" b="b"/>
              <a:pathLst>
                <a:path w="4072" h="652" extrusionOk="0">
                  <a:moveTo>
                    <a:pt x="4072" y="652"/>
                  </a:moveTo>
                  <a:cubicBezTo>
                    <a:pt x="3284" y="528"/>
                    <a:pt x="2784" y="319"/>
                    <a:pt x="2479" y="138"/>
                  </a:cubicBezTo>
                  <a:cubicBezTo>
                    <a:pt x="2479" y="138"/>
                    <a:pt x="2479" y="138"/>
                    <a:pt x="2479" y="138"/>
                  </a:cubicBezTo>
                  <a:cubicBezTo>
                    <a:pt x="2421" y="131"/>
                    <a:pt x="2368" y="112"/>
                    <a:pt x="2318" y="94"/>
                  </a:cubicBezTo>
                  <a:cubicBezTo>
                    <a:pt x="2268" y="75"/>
                    <a:pt x="2179" y="34"/>
                    <a:pt x="2149" y="25"/>
                  </a:cubicBezTo>
                  <a:cubicBezTo>
                    <a:pt x="2120" y="15"/>
                    <a:pt x="2118" y="55"/>
                    <a:pt x="2061" y="44"/>
                  </a:cubicBezTo>
                  <a:cubicBezTo>
                    <a:pt x="2005" y="32"/>
                    <a:pt x="1936" y="0"/>
                    <a:pt x="1895" y="7"/>
                  </a:cubicBezTo>
                  <a:cubicBezTo>
                    <a:pt x="1872" y="11"/>
                    <a:pt x="1825" y="11"/>
                    <a:pt x="1788" y="9"/>
                  </a:cubicBezTo>
                  <a:cubicBezTo>
                    <a:pt x="1521" y="209"/>
                    <a:pt x="986" y="497"/>
                    <a:pt x="0" y="652"/>
                  </a:cubicBezTo>
                  <a:lnTo>
                    <a:pt x="4072" y="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6336875" y="1063175"/>
              <a:ext cx="3521426" cy="2641801"/>
            </a:xfrm>
            <a:custGeom>
              <a:avLst/>
              <a:gdLst/>
              <a:ahLst/>
              <a:cxnLst/>
              <a:rect l="l" t="t" r="r" b="b"/>
              <a:pathLst>
                <a:path w="1354" h="1173" extrusionOk="0">
                  <a:moveTo>
                    <a:pt x="544" y="138"/>
                  </a:moveTo>
                  <a:lnTo>
                    <a:pt x="957" y="0"/>
                  </a:lnTo>
                  <a:lnTo>
                    <a:pt x="1011" y="368"/>
                  </a:lnTo>
                  <a:lnTo>
                    <a:pt x="1011" y="257"/>
                  </a:lnTo>
                  <a:lnTo>
                    <a:pt x="1213" y="303"/>
                  </a:lnTo>
                  <a:lnTo>
                    <a:pt x="1354" y="1173"/>
                  </a:lnTo>
                  <a:lnTo>
                    <a:pt x="0" y="1173"/>
                  </a:lnTo>
                  <a:lnTo>
                    <a:pt x="175" y="651"/>
                  </a:lnTo>
                  <a:lnTo>
                    <a:pt x="264" y="629"/>
                  </a:lnTo>
                  <a:lnTo>
                    <a:pt x="198" y="1001"/>
                  </a:lnTo>
                  <a:lnTo>
                    <a:pt x="433" y="400"/>
                  </a:lnTo>
                  <a:lnTo>
                    <a:pt x="489" y="395"/>
                  </a:lnTo>
                  <a:lnTo>
                    <a:pt x="489" y="517"/>
                  </a:lnTo>
                  <a:lnTo>
                    <a:pt x="544" y="1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11"/>
          <p:cNvSpPr txBox="1">
            <a:spLocks noGrp="1"/>
          </p:cNvSpPr>
          <p:nvPr>
            <p:ph type="title" hasCustomPrompt="1"/>
          </p:nvPr>
        </p:nvSpPr>
        <p:spPr>
          <a:xfrm>
            <a:off x="2374500" y="1044275"/>
            <a:ext cx="4395000" cy="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2" name="Google Shape;582;p11"/>
          <p:cNvSpPr txBox="1">
            <a:spLocks noGrp="1"/>
          </p:cNvSpPr>
          <p:nvPr>
            <p:ph type="subTitle" idx="1"/>
          </p:nvPr>
        </p:nvSpPr>
        <p:spPr>
          <a:xfrm>
            <a:off x="2374500" y="1739273"/>
            <a:ext cx="4395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3" name="Google Shape;583;p11"/>
          <p:cNvSpPr/>
          <p:nvPr/>
        </p:nvSpPr>
        <p:spPr>
          <a:xfrm>
            <a:off x="109028" y="4854875"/>
            <a:ext cx="8880675" cy="301075"/>
          </a:xfrm>
          <a:custGeom>
            <a:avLst/>
            <a:gdLst/>
            <a:ahLst/>
            <a:cxnLst/>
            <a:rect l="l" t="t" r="r" b="b"/>
            <a:pathLst>
              <a:path w="801" h="159" extrusionOk="0">
                <a:moveTo>
                  <a:pt x="801" y="152"/>
                </a:moveTo>
                <a:cubicBezTo>
                  <a:pt x="791" y="112"/>
                  <a:pt x="762" y="78"/>
                  <a:pt x="725" y="60"/>
                </a:cubicBezTo>
                <a:cubicBezTo>
                  <a:pt x="688" y="42"/>
                  <a:pt x="643" y="41"/>
                  <a:pt x="606" y="58"/>
                </a:cubicBezTo>
                <a:cubicBezTo>
                  <a:pt x="577" y="71"/>
                  <a:pt x="551" y="93"/>
                  <a:pt x="520" y="93"/>
                </a:cubicBezTo>
                <a:cubicBezTo>
                  <a:pt x="490" y="93"/>
                  <a:pt x="465" y="71"/>
                  <a:pt x="440" y="55"/>
                </a:cubicBezTo>
                <a:cubicBezTo>
                  <a:pt x="371" y="10"/>
                  <a:pt x="283" y="0"/>
                  <a:pt x="204" y="21"/>
                </a:cubicBezTo>
                <a:cubicBezTo>
                  <a:pt x="125" y="41"/>
                  <a:pt x="54" y="89"/>
                  <a:pt x="0" y="150"/>
                </a:cubicBezTo>
                <a:cubicBezTo>
                  <a:pt x="22" y="150"/>
                  <a:pt x="50" y="159"/>
                  <a:pt x="73" y="159"/>
                </a:cubicBezTo>
                <a:lnTo>
                  <a:pt x="801" y="15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11"/>
          <p:cNvGrpSpPr/>
          <p:nvPr/>
        </p:nvGrpSpPr>
        <p:grpSpPr>
          <a:xfrm>
            <a:off x="-1166295" y="494875"/>
            <a:ext cx="11441907" cy="1400923"/>
            <a:chOff x="-1166295" y="494875"/>
            <a:chExt cx="11441907" cy="1400923"/>
          </a:xfrm>
        </p:grpSpPr>
        <p:sp>
          <p:nvSpPr>
            <p:cNvPr id="585" name="Google Shape;585;p11"/>
            <p:cNvSpPr/>
            <p:nvPr/>
          </p:nvSpPr>
          <p:spPr>
            <a:xfrm>
              <a:off x="-1166295" y="1557600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020205" y="494875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julessaldivar@gmail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julessaldivar/-UK-Rail-Data-Pipeline-EDA" TargetMode="External"/><Relationship Id="rId5" Type="http://schemas.openxmlformats.org/officeDocument/2006/relationships/hyperlink" Target="https://www.linkedin.com/in/audrey-warner-data1" TargetMode="External"/><Relationship Id="rId4" Type="http://schemas.openxmlformats.org/officeDocument/2006/relationships/hyperlink" Target="https://www.linkedin.com/in/jules-saldiva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9"/>
          <p:cNvSpPr txBox="1">
            <a:spLocks noGrp="1"/>
          </p:cNvSpPr>
          <p:nvPr>
            <p:ph type="ctrTitle"/>
          </p:nvPr>
        </p:nvSpPr>
        <p:spPr>
          <a:xfrm>
            <a:off x="1358225" y="577516"/>
            <a:ext cx="6427500" cy="1183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United Kingdom</a:t>
            </a:r>
            <a:r>
              <a:rPr lang="en" sz="3600" dirty="0">
                <a:solidFill>
                  <a:schemeClr val="lt1"/>
                </a:solidFill>
              </a:rPr>
              <a:t> </a:t>
            </a:r>
            <a:br>
              <a:rPr lang="en" sz="3600" dirty="0">
                <a:solidFill>
                  <a:schemeClr val="lt1"/>
                </a:solidFill>
              </a:rPr>
            </a:br>
            <a:r>
              <a:rPr lang="en-US" sz="3600" dirty="0">
                <a:solidFill>
                  <a:schemeClr val="lt1"/>
                </a:solidFill>
              </a:rPr>
              <a:t>R</a:t>
            </a:r>
            <a:r>
              <a:rPr lang="en" sz="3600" dirty="0">
                <a:solidFill>
                  <a:schemeClr val="lt1"/>
                </a:solidFill>
              </a:rPr>
              <a:t>ailway Sytem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695" name="Google Shape;1695;p29"/>
          <p:cNvSpPr txBox="1">
            <a:spLocks noGrp="1"/>
          </p:cNvSpPr>
          <p:nvPr>
            <p:ph type="subTitle" idx="1"/>
          </p:nvPr>
        </p:nvSpPr>
        <p:spPr>
          <a:xfrm>
            <a:off x="1358275" y="2020449"/>
            <a:ext cx="6427500" cy="606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Jules Saldivar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Audrey Warner</a:t>
            </a:r>
            <a:endParaRPr sz="1600" dirty="0"/>
          </a:p>
        </p:txBody>
      </p:sp>
      <p:grpSp>
        <p:nvGrpSpPr>
          <p:cNvPr id="1696" name="Google Shape;1696;p29"/>
          <p:cNvGrpSpPr/>
          <p:nvPr/>
        </p:nvGrpSpPr>
        <p:grpSpPr>
          <a:xfrm>
            <a:off x="7151735" y="2894253"/>
            <a:ext cx="924904" cy="1182028"/>
            <a:chOff x="7462810" y="2721491"/>
            <a:chExt cx="924904" cy="1182028"/>
          </a:xfrm>
        </p:grpSpPr>
        <p:grpSp>
          <p:nvGrpSpPr>
            <p:cNvPr id="1697" name="Google Shape;1697;p29"/>
            <p:cNvGrpSpPr/>
            <p:nvPr/>
          </p:nvGrpSpPr>
          <p:grpSpPr>
            <a:xfrm>
              <a:off x="8044868" y="2721491"/>
              <a:ext cx="342846" cy="1181857"/>
              <a:chOff x="1539875" y="3257551"/>
              <a:chExt cx="511176" cy="1762125"/>
            </a:xfrm>
          </p:grpSpPr>
          <p:sp>
            <p:nvSpPr>
              <p:cNvPr id="1698" name="Google Shape;1698;p2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2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2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4" name="Google Shape;1704;p29"/>
            <p:cNvGrpSpPr/>
            <p:nvPr/>
          </p:nvGrpSpPr>
          <p:grpSpPr>
            <a:xfrm>
              <a:off x="7800940" y="3262810"/>
              <a:ext cx="185813" cy="640708"/>
              <a:chOff x="1539875" y="3257551"/>
              <a:chExt cx="511176" cy="1762125"/>
            </a:xfrm>
          </p:grpSpPr>
          <p:sp>
            <p:nvSpPr>
              <p:cNvPr id="1705" name="Google Shape;1705;p2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1" name="Google Shape;1711;p29"/>
            <p:cNvGrpSpPr/>
            <p:nvPr/>
          </p:nvGrpSpPr>
          <p:grpSpPr>
            <a:xfrm flipH="1">
              <a:off x="7462810" y="3127474"/>
              <a:ext cx="225020" cy="775863"/>
              <a:chOff x="1539875" y="3257551"/>
              <a:chExt cx="511176" cy="1762125"/>
            </a:xfrm>
          </p:grpSpPr>
          <p:sp>
            <p:nvSpPr>
              <p:cNvPr id="1712" name="Google Shape;1712;p2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2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2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9" name="Google Shape;1719;p29"/>
          <p:cNvGrpSpPr/>
          <p:nvPr/>
        </p:nvGrpSpPr>
        <p:grpSpPr>
          <a:xfrm>
            <a:off x="-1409972" y="3356565"/>
            <a:ext cx="6359031" cy="728069"/>
            <a:chOff x="-1409972" y="3348209"/>
            <a:chExt cx="6359031" cy="728069"/>
          </a:xfrm>
        </p:grpSpPr>
        <p:sp>
          <p:nvSpPr>
            <p:cNvPr id="1720" name="Google Shape;1720;p29"/>
            <p:cNvSpPr/>
            <p:nvPr/>
          </p:nvSpPr>
          <p:spPr>
            <a:xfrm>
              <a:off x="3870723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1" y="2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7" y="0"/>
                    <a:pt x="30" y="0"/>
                  </a:cubicBezTo>
                  <a:cubicBezTo>
                    <a:pt x="33" y="0"/>
                    <a:pt x="36" y="1"/>
                    <a:pt x="3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0" y="0"/>
                    <a:pt x="103" y="1"/>
                    <a:pt x="105" y="1"/>
                  </a:cubicBezTo>
                  <a:cubicBezTo>
                    <a:pt x="296" y="1"/>
                    <a:pt x="296" y="1"/>
                    <a:pt x="296" y="1"/>
                  </a:cubicBezTo>
                  <a:cubicBezTo>
                    <a:pt x="299" y="1"/>
                    <a:pt x="301" y="0"/>
                    <a:pt x="304" y="0"/>
                  </a:cubicBezTo>
                  <a:cubicBezTo>
                    <a:pt x="307" y="0"/>
                    <a:pt x="310" y="1"/>
                    <a:pt x="312" y="1"/>
                  </a:cubicBezTo>
                  <a:cubicBezTo>
                    <a:pt x="363" y="1"/>
                    <a:pt x="363" y="1"/>
                    <a:pt x="363" y="1"/>
                  </a:cubicBezTo>
                  <a:cubicBezTo>
                    <a:pt x="366" y="1"/>
                    <a:pt x="368" y="0"/>
                    <a:pt x="371" y="0"/>
                  </a:cubicBezTo>
                  <a:cubicBezTo>
                    <a:pt x="388" y="0"/>
                    <a:pt x="402" y="14"/>
                    <a:pt x="402" y="31"/>
                  </a:cubicBezTo>
                  <a:cubicBezTo>
                    <a:pt x="402" y="48"/>
                    <a:pt x="388" y="61"/>
                    <a:pt x="371" y="61"/>
                  </a:cubicBezTo>
                  <a:cubicBezTo>
                    <a:pt x="357" y="61"/>
                    <a:pt x="346" y="52"/>
                    <a:pt x="342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0" y="52"/>
                    <a:pt x="318" y="61"/>
                    <a:pt x="304" y="61"/>
                  </a:cubicBezTo>
                  <a:cubicBezTo>
                    <a:pt x="290" y="61"/>
                    <a:pt x="279" y="52"/>
                    <a:pt x="275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3" y="52"/>
                    <a:pt x="111" y="61"/>
                    <a:pt x="97" y="61"/>
                  </a:cubicBezTo>
                  <a:cubicBezTo>
                    <a:pt x="83" y="61"/>
                    <a:pt x="72" y="52"/>
                    <a:pt x="6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6" y="52"/>
                    <a:pt x="44" y="61"/>
                    <a:pt x="30" y="61"/>
                  </a:cubicBezTo>
                  <a:cubicBezTo>
                    <a:pt x="13" y="61"/>
                    <a:pt x="0" y="48"/>
                    <a:pt x="0" y="31"/>
                  </a:cubicBezTo>
                  <a:cubicBezTo>
                    <a:pt x="0" y="17"/>
                    <a:pt x="9" y="5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1710077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1548855" y="3436741"/>
              <a:ext cx="3400204" cy="595934"/>
            </a:xfrm>
            <a:custGeom>
              <a:avLst/>
              <a:gdLst/>
              <a:ahLst/>
              <a:cxnLst/>
              <a:rect l="l" t="t" r="r" b="b"/>
              <a:pathLst>
                <a:path w="2702" h="473" extrusionOk="0"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2535" y="473"/>
                    <a:pt x="2535" y="473"/>
                    <a:pt x="2535" y="473"/>
                  </a:cubicBezTo>
                  <a:cubicBezTo>
                    <a:pt x="2535" y="473"/>
                    <a:pt x="2702" y="393"/>
                    <a:pt x="2585" y="326"/>
                  </a:cubicBezTo>
                  <a:cubicBezTo>
                    <a:pt x="2468" y="260"/>
                    <a:pt x="2025" y="0"/>
                    <a:pt x="1705" y="0"/>
                  </a:cubicBezTo>
                  <a:cubicBezTo>
                    <a:pt x="13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1548855" y="4004925"/>
              <a:ext cx="3262771" cy="60782"/>
            </a:xfrm>
            <a:custGeom>
              <a:avLst/>
              <a:gdLst/>
              <a:ahLst/>
              <a:cxnLst/>
              <a:rect l="l" t="t" r="r" b="b"/>
              <a:pathLst>
                <a:path w="2469" h="46" extrusionOk="0">
                  <a:moveTo>
                    <a:pt x="2469" y="46"/>
                  </a:moveTo>
                  <a:lnTo>
                    <a:pt x="2414" y="21"/>
                  </a:lnTo>
                  <a:lnTo>
                    <a:pt x="2382" y="21"/>
                  </a:lnTo>
                  <a:lnTo>
                    <a:pt x="234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34" y="21"/>
                  </a:lnTo>
                  <a:lnTo>
                    <a:pt x="544" y="46"/>
                  </a:lnTo>
                  <a:lnTo>
                    <a:pt x="1715" y="46"/>
                  </a:lnTo>
                  <a:lnTo>
                    <a:pt x="1744" y="23"/>
                  </a:lnTo>
                  <a:lnTo>
                    <a:pt x="2155" y="23"/>
                  </a:lnTo>
                  <a:lnTo>
                    <a:pt x="2155" y="46"/>
                  </a:lnTo>
                  <a:lnTo>
                    <a:pt x="2469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3741216" y="3514701"/>
              <a:ext cx="725501" cy="151957"/>
            </a:xfrm>
            <a:custGeom>
              <a:avLst/>
              <a:gdLst/>
              <a:ahLst/>
              <a:cxnLst/>
              <a:rect l="l" t="t" r="r" b="b"/>
              <a:pathLst>
                <a:path w="577" h="121" extrusionOk="0">
                  <a:moveTo>
                    <a:pt x="0" y="1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388" y="34"/>
                    <a:pt x="488" y="78"/>
                    <a:pt x="577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1613609" y="3959999"/>
              <a:ext cx="3013200" cy="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1806547" y="3514701"/>
              <a:ext cx="4215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2253212" y="3514701"/>
              <a:ext cx="4203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1625502" y="3397100"/>
              <a:ext cx="2019300" cy="3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3179580" y="3348209"/>
              <a:ext cx="3870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1678362" y="3348209"/>
              <a:ext cx="387000" cy="4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2732915" y="3348209"/>
              <a:ext cx="3870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4166737" y="3706298"/>
              <a:ext cx="654140" cy="153277"/>
            </a:xfrm>
            <a:custGeom>
              <a:avLst/>
              <a:gdLst/>
              <a:ahLst/>
              <a:cxnLst/>
              <a:rect l="l" t="t" r="r" b="b"/>
              <a:pathLst>
                <a:path w="495" h="116" extrusionOk="0">
                  <a:moveTo>
                    <a:pt x="0" y="0"/>
                  </a:moveTo>
                  <a:lnTo>
                    <a:pt x="285" y="0"/>
                  </a:lnTo>
                  <a:lnTo>
                    <a:pt x="495" y="116"/>
                  </a:lnTo>
                  <a:lnTo>
                    <a:pt x="467" y="116"/>
                  </a:lnTo>
                  <a:lnTo>
                    <a:pt x="290" y="21"/>
                  </a:lnTo>
                  <a:lnTo>
                    <a:pt x="3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3880490" y="3818613"/>
              <a:ext cx="330374" cy="112316"/>
            </a:xfrm>
            <a:custGeom>
              <a:avLst/>
              <a:gdLst/>
              <a:ahLst/>
              <a:cxnLst/>
              <a:rect l="l" t="t" r="r" b="b"/>
              <a:pathLst>
                <a:path w="250" h="85" extrusionOk="0">
                  <a:moveTo>
                    <a:pt x="131" y="0"/>
                  </a:moveTo>
                  <a:lnTo>
                    <a:pt x="25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831595" y="3818613"/>
              <a:ext cx="158579" cy="112316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30" y="0"/>
                  </a:moveTo>
                  <a:lnTo>
                    <a:pt x="12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1608840" y="3818613"/>
              <a:ext cx="2332439" cy="112316"/>
            </a:xfrm>
            <a:custGeom>
              <a:avLst/>
              <a:gdLst/>
              <a:ahLst/>
              <a:cxnLst/>
              <a:rect l="l" t="t" r="r" b="b"/>
              <a:pathLst>
                <a:path w="1765" h="85" extrusionOk="0">
                  <a:moveTo>
                    <a:pt x="1675" y="0"/>
                  </a:moveTo>
                  <a:lnTo>
                    <a:pt x="176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1548855" y="3436741"/>
              <a:ext cx="2917861" cy="233881"/>
            </a:xfrm>
            <a:custGeom>
              <a:avLst/>
              <a:gdLst/>
              <a:ahLst/>
              <a:cxnLst/>
              <a:rect l="l" t="t" r="r" b="b"/>
              <a:pathLst>
                <a:path w="2208" h="177" extrusionOk="0">
                  <a:moveTo>
                    <a:pt x="903" y="172"/>
                  </a:moveTo>
                  <a:lnTo>
                    <a:pt x="903" y="0"/>
                  </a:lnTo>
                  <a:lnTo>
                    <a:pt x="907" y="0"/>
                  </a:lnTo>
                  <a:lnTo>
                    <a:pt x="907" y="172"/>
                  </a:lnTo>
                  <a:lnTo>
                    <a:pt x="1186" y="172"/>
                  </a:lnTo>
                  <a:lnTo>
                    <a:pt x="1186" y="0"/>
                  </a:lnTo>
                  <a:lnTo>
                    <a:pt x="1191" y="0"/>
                  </a:lnTo>
                  <a:lnTo>
                    <a:pt x="1191" y="172"/>
                  </a:lnTo>
                  <a:lnTo>
                    <a:pt x="2208" y="172"/>
                  </a:lnTo>
                  <a:lnTo>
                    <a:pt x="2208" y="177"/>
                  </a:lnTo>
                  <a:lnTo>
                    <a:pt x="0" y="177"/>
                  </a:lnTo>
                  <a:lnTo>
                    <a:pt x="0" y="172"/>
                  </a:lnTo>
                  <a:lnTo>
                    <a:pt x="903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1548855" y="3685156"/>
              <a:ext cx="2959800" cy="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880179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9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-1247429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1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7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-1358434" y="3436741"/>
              <a:ext cx="2855700" cy="59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-1358434" y="3991712"/>
              <a:ext cx="2855751" cy="84567"/>
            </a:xfrm>
            <a:custGeom>
              <a:avLst/>
              <a:gdLst/>
              <a:ahLst/>
              <a:cxnLst/>
              <a:rect l="l" t="t" r="r" b="b"/>
              <a:pathLst>
                <a:path w="2161" h="64" extrusionOk="0">
                  <a:moveTo>
                    <a:pt x="467" y="10"/>
                  </a:moveTo>
                  <a:lnTo>
                    <a:pt x="481" y="0"/>
                  </a:lnTo>
                  <a:lnTo>
                    <a:pt x="1680" y="0"/>
                  </a:lnTo>
                  <a:lnTo>
                    <a:pt x="1694" y="10"/>
                  </a:lnTo>
                  <a:lnTo>
                    <a:pt x="2161" y="10"/>
                  </a:lnTo>
                  <a:lnTo>
                    <a:pt x="2161" y="46"/>
                  </a:lnTo>
                  <a:lnTo>
                    <a:pt x="2101" y="46"/>
                  </a:lnTo>
                  <a:lnTo>
                    <a:pt x="2077" y="31"/>
                  </a:lnTo>
                  <a:lnTo>
                    <a:pt x="1695" y="31"/>
                  </a:lnTo>
                  <a:lnTo>
                    <a:pt x="1670" y="64"/>
                  </a:lnTo>
                  <a:lnTo>
                    <a:pt x="491" y="64"/>
                  </a:lnTo>
                  <a:lnTo>
                    <a:pt x="467" y="31"/>
                  </a:lnTo>
                  <a:lnTo>
                    <a:pt x="85" y="31"/>
                  </a:lnTo>
                  <a:lnTo>
                    <a:pt x="61" y="46"/>
                  </a:lnTo>
                  <a:lnTo>
                    <a:pt x="0" y="46"/>
                  </a:lnTo>
                  <a:lnTo>
                    <a:pt x="0" y="10"/>
                  </a:lnTo>
                  <a:lnTo>
                    <a:pt x="467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-671257" y="4024745"/>
              <a:ext cx="1488000" cy="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-1025418" y="3397100"/>
              <a:ext cx="2336700" cy="3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-416208" y="3348209"/>
              <a:ext cx="9936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814104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334401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-145302" y="3537164"/>
              <a:ext cx="449308" cy="158563"/>
            </a:xfrm>
            <a:custGeom>
              <a:avLst/>
              <a:gdLst/>
              <a:ahLst/>
              <a:cxnLst/>
              <a:rect l="l" t="t" r="r" b="b"/>
              <a:pathLst>
                <a:path w="356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47" y="126"/>
                    <a:pt x="356" y="116"/>
                    <a:pt x="356" y="104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10"/>
                    <a:pt x="347" y="0"/>
                    <a:pt x="3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-623683" y="3537164"/>
              <a:ext cx="447986" cy="158563"/>
            </a:xfrm>
            <a:custGeom>
              <a:avLst/>
              <a:gdLst/>
              <a:ahLst/>
              <a:cxnLst/>
              <a:rect l="l" t="t" r="r" b="b"/>
              <a:pathLst>
                <a:path w="356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46" y="126"/>
                    <a:pt x="356" y="116"/>
                    <a:pt x="356" y="104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10"/>
                    <a:pt x="346" y="0"/>
                    <a:pt x="3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-1102064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-1358434" y="3817292"/>
              <a:ext cx="2855700" cy="5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-1358434" y="3882038"/>
              <a:ext cx="2855700" cy="5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-1102064" y="3734046"/>
              <a:ext cx="2365500" cy="2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-1358434" y="3489595"/>
              <a:ext cx="2855700" cy="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1497317" y="3496202"/>
              <a:ext cx="51600" cy="53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9"/>
            <p:cNvSpPr/>
            <p:nvPr/>
          </p:nvSpPr>
          <p:spPr>
            <a:xfrm>
              <a:off x="-1409972" y="3496202"/>
              <a:ext cx="51600" cy="53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6" name="Google Shape;1756;p29"/>
          <p:cNvSpPr/>
          <p:nvPr/>
        </p:nvSpPr>
        <p:spPr>
          <a:xfrm flipH="1">
            <a:off x="5473271" y="2811538"/>
            <a:ext cx="772382" cy="301075"/>
          </a:xfrm>
          <a:custGeom>
            <a:avLst/>
            <a:gdLst/>
            <a:ahLst/>
            <a:cxnLst/>
            <a:rect l="l" t="t" r="r" b="b"/>
            <a:pathLst>
              <a:path w="979" h="382" extrusionOk="0">
                <a:moveTo>
                  <a:pt x="882" y="305"/>
                </a:moveTo>
                <a:cubicBezTo>
                  <a:pt x="840" y="318"/>
                  <a:pt x="840" y="318"/>
                  <a:pt x="840" y="318"/>
                </a:cubicBezTo>
                <a:cubicBezTo>
                  <a:pt x="862" y="296"/>
                  <a:pt x="862" y="296"/>
                  <a:pt x="862" y="296"/>
                </a:cubicBezTo>
                <a:cubicBezTo>
                  <a:pt x="852" y="291"/>
                  <a:pt x="840" y="287"/>
                  <a:pt x="829" y="284"/>
                </a:cubicBezTo>
                <a:cubicBezTo>
                  <a:pt x="801" y="339"/>
                  <a:pt x="801" y="339"/>
                  <a:pt x="801" y="339"/>
                </a:cubicBezTo>
                <a:cubicBezTo>
                  <a:pt x="819" y="281"/>
                  <a:pt x="819" y="281"/>
                  <a:pt x="819" y="281"/>
                </a:cubicBezTo>
                <a:cubicBezTo>
                  <a:pt x="789" y="273"/>
                  <a:pt x="757" y="268"/>
                  <a:pt x="724" y="268"/>
                </a:cubicBezTo>
                <a:cubicBezTo>
                  <a:pt x="716" y="268"/>
                  <a:pt x="708" y="268"/>
                  <a:pt x="700" y="269"/>
                </a:cubicBezTo>
                <a:cubicBezTo>
                  <a:pt x="692" y="250"/>
                  <a:pt x="683" y="233"/>
                  <a:pt x="672" y="217"/>
                </a:cubicBezTo>
                <a:cubicBezTo>
                  <a:pt x="620" y="241"/>
                  <a:pt x="620" y="241"/>
                  <a:pt x="620" y="241"/>
                </a:cubicBezTo>
                <a:cubicBezTo>
                  <a:pt x="660" y="202"/>
                  <a:pt x="660" y="202"/>
                  <a:pt x="660" y="202"/>
                </a:cubicBezTo>
                <a:cubicBezTo>
                  <a:pt x="654" y="195"/>
                  <a:pt x="648" y="189"/>
                  <a:pt x="642" y="183"/>
                </a:cubicBezTo>
                <a:cubicBezTo>
                  <a:pt x="618" y="206"/>
                  <a:pt x="618" y="206"/>
                  <a:pt x="618" y="206"/>
                </a:cubicBezTo>
                <a:cubicBezTo>
                  <a:pt x="630" y="173"/>
                  <a:pt x="630" y="173"/>
                  <a:pt x="630" y="173"/>
                </a:cubicBezTo>
                <a:cubicBezTo>
                  <a:pt x="618" y="164"/>
                  <a:pt x="605" y="156"/>
                  <a:pt x="591" y="151"/>
                </a:cubicBezTo>
                <a:cubicBezTo>
                  <a:pt x="570" y="231"/>
                  <a:pt x="570" y="231"/>
                  <a:pt x="570" y="231"/>
                </a:cubicBezTo>
                <a:cubicBezTo>
                  <a:pt x="584" y="148"/>
                  <a:pt x="584" y="148"/>
                  <a:pt x="584" y="148"/>
                </a:cubicBezTo>
                <a:cubicBezTo>
                  <a:pt x="570" y="144"/>
                  <a:pt x="556" y="142"/>
                  <a:pt x="542" y="142"/>
                </a:cubicBezTo>
                <a:cubicBezTo>
                  <a:pt x="530" y="142"/>
                  <a:pt x="518" y="143"/>
                  <a:pt x="506" y="146"/>
                </a:cubicBezTo>
                <a:cubicBezTo>
                  <a:pt x="502" y="123"/>
                  <a:pt x="495" y="102"/>
                  <a:pt x="487" y="84"/>
                </a:cubicBezTo>
                <a:cubicBezTo>
                  <a:pt x="466" y="121"/>
                  <a:pt x="466" y="121"/>
                  <a:pt x="466" y="121"/>
                </a:cubicBezTo>
                <a:cubicBezTo>
                  <a:pt x="479" y="65"/>
                  <a:pt x="479" y="65"/>
                  <a:pt x="479" y="65"/>
                </a:cubicBezTo>
                <a:cubicBezTo>
                  <a:pt x="466" y="40"/>
                  <a:pt x="451" y="21"/>
                  <a:pt x="434" y="10"/>
                </a:cubicBezTo>
                <a:cubicBezTo>
                  <a:pt x="420" y="45"/>
                  <a:pt x="420" y="45"/>
                  <a:pt x="420" y="45"/>
                </a:cubicBezTo>
                <a:cubicBezTo>
                  <a:pt x="413" y="1"/>
                  <a:pt x="413" y="1"/>
                  <a:pt x="413" y="1"/>
                </a:cubicBezTo>
                <a:cubicBezTo>
                  <a:pt x="409" y="1"/>
                  <a:pt x="406" y="0"/>
                  <a:pt x="402" y="0"/>
                </a:cubicBezTo>
                <a:cubicBezTo>
                  <a:pt x="384" y="0"/>
                  <a:pt x="368" y="9"/>
                  <a:pt x="353" y="24"/>
                </a:cubicBezTo>
                <a:cubicBezTo>
                  <a:pt x="351" y="55"/>
                  <a:pt x="351" y="55"/>
                  <a:pt x="351" y="55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33" y="49"/>
                  <a:pt x="328" y="57"/>
                  <a:pt x="324" y="66"/>
                </a:cubicBezTo>
                <a:cubicBezTo>
                  <a:pt x="344" y="110"/>
                  <a:pt x="344" y="110"/>
                  <a:pt x="344" y="110"/>
                </a:cubicBezTo>
                <a:cubicBezTo>
                  <a:pt x="317" y="81"/>
                  <a:pt x="317" y="81"/>
                  <a:pt x="317" y="81"/>
                </a:cubicBezTo>
                <a:cubicBezTo>
                  <a:pt x="309" y="99"/>
                  <a:pt x="303" y="120"/>
                  <a:pt x="298" y="142"/>
                </a:cubicBezTo>
                <a:cubicBezTo>
                  <a:pt x="294" y="142"/>
                  <a:pt x="290" y="142"/>
                  <a:pt x="286" y="142"/>
                </a:cubicBezTo>
                <a:cubicBezTo>
                  <a:pt x="211" y="142"/>
                  <a:pt x="146" y="205"/>
                  <a:pt x="118" y="296"/>
                </a:cubicBezTo>
                <a:cubicBezTo>
                  <a:pt x="71" y="303"/>
                  <a:pt x="29" y="335"/>
                  <a:pt x="0" y="382"/>
                </a:cubicBezTo>
                <a:cubicBezTo>
                  <a:pt x="979" y="382"/>
                  <a:pt x="979" y="382"/>
                  <a:pt x="979" y="382"/>
                </a:cubicBezTo>
                <a:cubicBezTo>
                  <a:pt x="954" y="351"/>
                  <a:pt x="921" y="324"/>
                  <a:pt x="882" y="3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719999" y="1421950"/>
            <a:ext cx="3851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UK Population Data</a:t>
            </a:r>
            <a:endParaRPr sz="2000" dirty="0">
              <a:solidFill>
                <a:srgbClr val="FF0000"/>
              </a:solidFill>
            </a:endParaRPr>
          </a:p>
        </p:txBody>
      </p:sp>
      <p:cxnSp>
        <p:nvCxnSpPr>
          <p:cNvPr id="1790" name="Google Shape;1790;p32"/>
          <p:cNvCxnSpPr/>
          <p:nvPr/>
        </p:nvCxnSpPr>
        <p:spPr>
          <a:xfrm>
            <a:off x="872800" y="-323750"/>
            <a:ext cx="0" cy="17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B63971-1A1E-10F5-E359-F6DFF88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925054"/>
            <a:ext cx="4223261" cy="1787548"/>
          </a:xfrm>
        </p:spPr>
        <p:txBody>
          <a:bodyPr/>
          <a:lstStyle/>
          <a:p>
            <a:r>
              <a:rPr lang="en-US" sz="1400" dirty="0"/>
              <a:t>Based on 2021 Census data</a:t>
            </a:r>
          </a:p>
          <a:p>
            <a:endParaRPr lang="en-US" sz="1400" dirty="0"/>
          </a:p>
          <a:p>
            <a:r>
              <a:rPr lang="en-US" sz="1400" dirty="0"/>
              <a:t>Only shows cities with population over 50,000</a:t>
            </a:r>
          </a:p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4E8B9C30-FE01-BAC4-7089-C490171440B6}"/>
              </a:ext>
            </a:extLst>
          </p:cNvPr>
          <p:cNvSpPr txBox="1">
            <a:spLocks/>
          </p:cNvSpPr>
          <p:nvPr/>
        </p:nvSpPr>
        <p:spPr>
          <a:xfrm>
            <a:off x="5260316" y="1488888"/>
            <a:ext cx="3404317" cy="106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dirty="0"/>
              <a:t>City</a:t>
            </a:r>
          </a:p>
          <a:p>
            <a:pPr marL="152400" indent="0">
              <a:buNone/>
            </a:pPr>
            <a:r>
              <a:rPr lang="en-US" dirty="0"/>
              <a:t>Country </a:t>
            </a:r>
          </a:p>
          <a:p>
            <a:pPr marL="152400" indent="0">
              <a:buNone/>
            </a:pPr>
            <a:r>
              <a:rPr lang="en-US" dirty="0"/>
              <a:t>Population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2DFAF4-3C53-D44F-8EC0-648D0D883677}"/>
              </a:ext>
            </a:extLst>
          </p:cNvPr>
          <p:cNvSpPr txBox="1">
            <a:spLocks/>
          </p:cNvSpPr>
          <p:nvPr/>
        </p:nvSpPr>
        <p:spPr>
          <a:xfrm>
            <a:off x="5260315" y="1120492"/>
            <a:ext cx="3404317" cy="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Given Values</a:t>
            </a:r>
          </a:p>
        </p:txBody>
      </p:sp>
    </p:spTree>
    <p:extLst>
      <p:ext uri="{BB962C8B-B14F-4D97-AF65-F5344CB8AC3E}">
        <p14:creationId xmlns:p14="http://schemas.microsoft.com/office/powerpoint/2010/main" val="272189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/>
          <p:cNvSpPr txBox="1">
            <a:spLocks noGrp="1"/>
          </p:cNvSpPr>
          <p:nvPr>
            <p:ph type="title"/>
          </p:nvPr>
        </p:nvSpPr>
        <p:spPr>
          <a:xfrm>
            <a:off x="2315716" y="1841112"/>
            <a:ext cx="4512567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796" name="Google Shape;1796;p33"/>
          <p:cNvSpPr txBox="1">
            <a:spLocks noGrp="1"/>
          </p:cNvSpPr>
          <p:nvPr>
            <p:ph type="title" idx="2"/>
          </p:nvPr>
        </p:nvSpPr>
        <p:spPr>
          <a:xfrm>
            <a:off x="4027050" y="1168175"/>
            <a:ext cx="1089900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97" name="Google Shape;1797;p33"/>
          <p:cNvCxnSpPr>
            <a:endCxn id="1796" idx="0"/>
          </p:cNvCxnSpPr>
          <p:nvPr/>
        </p:nvCxnSpPr>
        <p:spPr>
          <a:xfrm>
            <a:off x="4572000" y="-105325"/>
            <a:ext cx="0" cy="127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/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/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/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/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/>
          <p:cNvGrpSpPr/>
          <p:nvPr/>
        </p:nvGrpSpPr>
        <p:grpSpPr>
          <a:xfrm>
            <a:off x="-47199" y="3215348"/>
            <a:ext cx="2776112" cy="1418574"/>
            <a:chOff x="-46" y="2299799"/>
            <a:chExt cx="3480146" cy="1778330"/>
          </a:xfrm>
        </p:grpSpPr>
        <p:sp>
          <p:nvSpPr>
            <p:cNvPr id="1821" name="Google Shape;1821;p33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33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1"/>
          <p:cNvSpPr txBox="1">
            <a:spLocks noGrp="1"/>
          </p:cNvSpPr>
          <p:nvPr>
            <p:ph type="title"/>
          </p:nvPr>
        </p:nvSpPr>
        <p:spPr>
          <a:xfrm>
            <a:off x="720000" y="4438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chemeClr val="bg1"/>
                </a:solidFill>
              </a:rPr>
              <a:t>Accessible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sz="2400" dirty="0">
                <a:latin typeface="Hanken Grotesk"/>
              </a:rPr>
              <a:t>Are train stations located in populous areas?</a:t>
            </a:r>
            <a:br>
              <a:rPr lang="en" sz="2400" dirty="0">
                <a:latin typeface="Hanken Grotesk"/>
              </a:rPr>
            </a:b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D8DA3-11AF-198D-13B9-E2FFD4ED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09" y="1103711"/>
            <a:ext cx="2581501" cy="3602698"/>
          </a:xfrm>
          <a:prstGeom prst="rect">
            <a:avLst/>
          </a:prstGeom>
        </p:spPr>
      </p:pic>
      <p:sp>
        <p:nvSpPr>
          <p:cNvPr id="7" name="Google Shape;2406;p40">
            <a:extLst>
              <a:ext uri="{FF2B5EF4-FFF2-40B4-BE49-F238E27FC236}">
                <a16:creationId xmlns:a16="http://schemas.microsoft.com/office/drawing/2014/main" id="{B1D45676-C5C6-5052-BE64-A1E2E8CDF0D4}"/>
              </a:ext>
            </a:extLst>
          </p:cNvPr>
          <p:cNvSpPr txBox="1"/>
          <p:nvPr/>
        </p:nvSpPr>
        <p:spPr>
          <a:xfrm>
            <a:off x="5645011" y="1014116"/>
            <a:ext cx="3142816" cy="229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>
                    <a:lumMod val="50000"/>
                  </a:schemeClr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</a:t>
            </a:r>
            <a:r>
              <a:rPr lang="en" b="1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anken Grotesk"/>
              </a:rPr>
              <a:t>The UK's most densely populated areas have the highest train traffic.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anken Grotesk"/>
              </a:rPr>
              <a:t>In cities like London, Birmingham, Manchester, and Glasgow, the UK Railway System is highly accessible.</a:t>
            </a:r>
            <a:endParaRPr lang="en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Google Shape;2406;p40">
            <a:extLst>
              <a:ext uri="{FF2B5EF4-FFF2-40B4-BE49-F238E27FC236}">
                <a16:creationId xmlns:a16="http://schemas.microsoft.com/office/drawing/2014/main" id="{F8206D35-3FE1-6346-054C-CC38D0CB6174}"/>
              </a:ext>
            </a:extLst>
          </p:cNvPr>
          <p:cNvSpPr txBox="1"/>
          <p:nvPr/>
        </p:nvSpPr>
        <p:spPr>
          <a:xfrm>
            <a:off x="5477557" y="3632709"/>
            <a:ext cx="3310270" cy="10737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00" dirty="0">
                <a:latin typeface="Hanken Grotesk"/>
              </a:rPr>
              <a:t>Bubble colors indicate rail traffic by station: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>
                <a:latin typeface="Hanken Grotesk"/>
              </a:rPr>
              <a:t>Light Blue (0-26)</a:t>
            </a:r>
            <a:r>
              <a:rPr lang="en-US" sz="900" dirty="0">
                <a:latin typeface="Hanken Grotesk"/>
              </a:rPr>
              <a:t>: Lowest range, below the 25th percentile.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>
                <a:latin typeface="Hanken Grotesk"/>
              </a:rPr>
              <a:t>Yellow (26-80)</a:t>
            </a:r>
            <a:r>
              <a:rPr lang="en-US" sz="900" dirty="0">
                <a:latin typeface="Hanken Grotesk"/>
              </a:rPr>
              <a:t>: Between the 25th and 50th percentiles.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>
                <a:latin typeface="Hanken Grotesk"/>
              </a:rPr>
              <a:t>Pink (80-198)</a:t>
            </a:r>
            <a:r>
              <a:rPr lang="en-US" sz="900" dirty="0">
                <a:latin typeface="Hanken Grotesk"/>
              </a:rPr>
              <a:t>: Between the 50th and 75th percentiles.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b="1" dirty="0">
                <a:latin typeface="Hanken Grotesk"/>
              </a:rPr>
              <a:t>Purple (198-4000)</a:t>
            </a:r>
            <a:r>
              <a:rPr lang="en-US" sz="900" dirty="0">
                <a:latin typeface="Hanken Grotesk"/>
              </a:rPr>
              <a:t>: Highest range, above the 75th percentile.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2D8FB-6102-6083-7112-E3907F74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10" y="1103711"/>
            <a:ext cx="2366183" cy="3605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Accessible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sz="2400" dirty="0">
                <a:latin typeface="Hanken Grotesk"/>
              </a:rPr>
              <a:t>Are train stations located in populous areas?</a:t>
            </a:r>
            <a:endParaRPr dirty="0"/>
          </a:p>
        </p:txBody>
      </p:sp>
      <p:sp>
        <p:nvSpPr>
          <p:cNvPr id="7" name="Google Shape;2406;p40">
            <a:extLst>
              <a:ext uri="{FF2B5EF4-FFF2-40B4-BE49-F238E27FC236}">
                <a16:creationId xmlns:a16="http://schemas.microsoft.com/office/drawing/2014/main" id="{B1D45676-C5C6-5052-BE64-A1E2E8CDF0D4}"/>
              </a:ext>
            </a:extLst>
          </p:cNvPr>
          <p:cNvSpPr txBox="1"/>
          <p:nvPr/>
        </p:nvSpPr>
        <p:spPr>
          <a:xfrm>
            <a:off x="5261238" y="1092513"/>
            <a:ext cx="3804791" cy="170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19 out of the top 20 stations are within the Greater London area.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London's large population of approximately 9 million, drives the high traffic at its stations.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24CE7-2133-C352-18AC-9808B983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4" y="1092513"/>
            <a:ext cx="5027322" cy="3605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0715B-7ACC-EAE1-276F-2E151DE89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65" y="3069265"/>
            <a:ext cx="3603712" cy="16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7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Accessible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sz="2400" dirty="0">
                <a:latin typeface="Hanken Grotesk"/>
              </a:rPr>
              <a:t>Are train stations located in populous areas?</a:t>
            </a:r>
            <a:endParaRPr dirty="0"/>
          </a:p>
        </p:txBody>
      </p:sp>
      <p:sp>
        <p:nvSpPr>
          <p:cNvPr id="2406" name="Google Shape;2406;p40"/>
          <p:cNvSpPr txBox="1"/>
          <p:nvPr/>
        </p:nvSpPr>
        <p:spPr>
          <a:xfrm>
            <a:off x="3727309" y="1230702"/>
            <a:ext cx="4696691" cy="122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Half of all rail trips are 1 minute or less in duration.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Short trips are concentrated in metropolitan 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66A7B-5D10-BD3D-909F-7F70249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70" y="913424"/>
            <a:ext cx="2830222" cy="38443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CD2596-BCC3-1493-4F93-61D011D8FFA8}"/>
              </a:ext>
            </a:extLst>
          </p:cNvPr>
          <p:cNvGrpSpPr/>
          <p:nvPr/>
        </p:nvGrpSpPr>
        <p:grpSpPr>
          <a:xfrm>
            <a:off x="62344" y="4629203"/>
            <a:ext cx="3422074" cy="445025"/>
            <a:chOff x="221674" y="4611241"/>
            <a:chExt cx="3913908" cy="6306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9ED695-33B0-6FE7-C854-BA3E390564F4}"/>
                </a:ext>
              </a:extLst>
            </p:cNvPr>
            <p:cNvSpPr txBox="1"/>
            <p:nvPr/>
          </p:nvSpPr>
          <p:spPr>
            <a:xfrm>
              <a:off x="221674" y="4611241"/>
              <a:ext cx="3913908" cy="63067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</p:spPr>
          <p:txBody>
            <a:bodyPr wrap="square" numCol="3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endParaRPr lang="en-US" sz="900" b="1" dirty="0"/>
            </a:p>
            <a:p>
              <a:pPr>
                <a:buFont typeface="Arial" panose="020B0604020202020204" pitchFamily="34" charset="0"/>
                <a:buChar char="•"/>
              </a:pPr>
              <a:endParaRPr lang="en-US" sz="800" b="1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800" b="1" dirty="0"/>
                <a:t>Green</a:t>
              </a:r>
              <a:r>
                <a:rPr lang="en-US" sz="800" dirty="0"/>
                <a:t>: Trips &lt;1 min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800" dirty="0"/>
            </a:p>
            <a:p>
              <a:pPr>
                <a:buFont typeface="Arial" panose="020B0604020202020204" pitchFamily="34" charset="0"/>
                <a:buChar char="•"/>
              </a:pPr>
              <a:endParaRPr lang="en-US" sz="8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800" b="1" dirty="0"/>
                <a:t>Yellow</a:t>
              </a:r>
              <a:r>
                <a:rPr lang="en-US" sz="800" dirty="0"/>
                <a:t>: Trips 1-5 min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800" dirty="0"/>
            </a:p>
            <a:p>
              <a:pPr>
                <a:buFont typeface="Arial" panose="020B0604020202020204" pitchFamily="34" charset="0"/>
                <a:buChar char="•"/>
              </a:pPr>
              <a:endParaRPr lang="en-US" sz="800" dirty="0"/>
            </a:p>
            <a:p>
              <a:pPr>
                <a:buFont typeface="Arial" panose="020B0604020202020204" pitchFamily="34" charset="0"/>
                <a:buChar char="•"/>
              </a:pPr>
              <a:endParaRPr lang="en-US" sz="800" b="1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800" b="1" dirty="0"/>
                <a:t>Red</a:t>
              </a:r>
              <a:r>
                <a:rPr lang="en-US" sz="800" dirty="0"/>
                <a:t>: Trips over 5 min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A616AB-7E22-C3F9-C488-24970BCED35E}"/>
                </a:ext>
              </a:extLst>
            </p:cNvPr>
            <p:cNvSpPr txBox="1"/>
            <p:nvPr/>
          </p:nvSpPr>
          <p:spPr>
            <a:xfrm>
              <a:off x="221674" y="4662352"/>
              <a:ext cx="3913908" cy="248950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US" sz="900" dirty="0"/>
                <a:t>Bubble colors indicate trip durations: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0DB7A0-F3A7-C152-F982-57C7CE94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74" y="2669807"/>
            <a:ext cx="4197162" cy="22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6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40"/>
          <p:cNvSpPr txBox="1"/>
          <p:nvPr/>
        </p:nvSpPr>
        <p:spPr>
          <a:xfrm>
            <a:off x="416857" y="1512794"/>
            <a:ext cx="2374833" cy="29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Insights:</a:t>
            </a:r>
            <a:endParaRPr lang="en-US" dirty="0">
              <a:solidFill>
                <a:schemeClr val="bg2">
                  <a:lumMod val="10000"/>
                </a:schemeClr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Very few trains run 1:00AM - 5:00AM.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Many trains are running 6:30AM - 10:00PM.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CD4616-B589-577E-1FA3-31AA40FA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67" y="471394"/>
            <a:ext cx="8505265" cy="573088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anken Grotesk"/>
              </a:rPr>
              <a:t>Convenient: </a:t>
            </a:r>
            <a:r>
              <a:rPr lang="en-US" sz="2400" dirty="0">
                <a:latin typeface="Hanken Grotesk"/>
              </a:rPr>
              <a:t>Are train routes running at times when needed?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51B2E-44C5-D1C7-D275-DC3F57DB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690" y="1165161"/>
            <a:ext cx="6120998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5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CADA-8360-7D91-8B67-BF848C2E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37" y="472525"/>
            <a:ext cx="8222725" cy="5727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anken Grotesk"/>
              </a:rPr>
              <a:t>Convenient: </a:t>
            </a:r>
            <a:r>
              <a:rPr lang="en-US" sz="2400" dirty="0">
                <a:latin typeface="Hanken Grotesk"/>
              </a:rPr>
              <a:t>Are train routes running at times when needed? </a:t>
            </a:r>
          </a:p>
        </p:txBody>
      </p:sp>
      <p:sp>
        <p:nvSpPr>
          <p:cNvPr id="3" name="Google Shape;2406;p40">
            <a:extLst>
              <a:ext uri="{FF2B5EF4-FFF2-40B4-BE49-F238E27FC236}">
                <a16:creationId xmlns:a16="http://schemas.microsoft.com/office/drawing/2014/main" id="{42C840E0-39C0-A4BD-D611-465F21070AE0}"/>
              </a:ext>
            </a:extLst>
          </p:cNvPr>
          <p:cNvSpPr txBox="1"/>
          <p:nvPr/>
        </p:nvSpPr>
        <p:spPr>
          <a:xfrm>
            <a:off x="6442051" y="1402539"/>
            <a:ext cx="2365066" cy="253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C48DB-13FF-82F6-86AC-7CAA05CD6762}"/>
              </a:ext>
            </a:extLst>
          </p:cNvPr>
          <p:cNvSpPr txBox="1"/>
          <p:nvPr/>
        </p:nvSpPr>
        <p:spPr>
          <a:xfrm>
            <a:off x="127590" y="1486639"/>
            <a:ext cx="215486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Hanken Grotesk"/>
              </a:rPr>
              <a:t>Key Insights: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Hanken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anken Grotesk"/>
              </a:rPr>
              <a:t>Train availability is consistent across weekdays.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Hanken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Hanken Grotesk"/>
              </a:rPr>
              <a:t>Weekend availability mirrors this except for a dip in early morning services on Sundays.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FEC52-F3CC-B442-DB48-6BE66A44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2" y="1318437"/>
            <a:ext cx="6678608" cy="33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anken Grotesk"/>
              </a:rPr>
              <a:t>Reliable:</a:t>
            </a:r>
            <a:r>
              <a:rPr lang="en-US" sz="2400" dirty="0">
                <a:latin typeface="Hanken Grotesk"/>
              </a:rPr>
              <a:t> Will the train get you to your destination on-time?</a:t>
            </a:r>
            <a:r>
              <a:rPr lang="en" sz="2400" dirty="0">
                <a:latin typeface="Hanken Grotesk"/>
              </a:rPr>
              <a:t> </a:t>
            </a:r>
            <a:endParaRPr lang="en-US" sz="2400" dirty="0">
              <a:latin typeface="Hanken Grotes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63274-0DAB-FD52-C2D8-622CABBF6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90" y="2862624"/>
            <a:ext cx="3918060" cy="2033574"/>
          </a:xfrm>
          <a:prstGeom prst="rect">
            <a:avLst/>
          </a:prstGeom>
        </p:spPr>
      </p:pic>
      <p:sp>
        <p:nvSpPr>
          <p:cNvPr id="7" name="Google Shape;2406;p40">
            <a:extLst>
              <a:ext uri="{FF2B5EF4-FFF2-40B4-BE49-F238E27FC236}">
                <a16:creationId xmlns:a16="http://schemas.microsoft.com/office/drawing/2014/main" id="{3F629739-34CB-5927-EA51-C4C38B505BE6}"/>
              </a:ext>
            </a:extLst>
          </p:cNvPr>
          <p:cNvSpPr txBox="1"/>
          <p:nvPr/>
        </p:nvSpPr>
        <p:spPr>
          <a:xfrm>
            <a:off x="3801499" y="1081584"/>
            <a:ext cx="4825050" cy="171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13.11% of all trains are delayed.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According to the UK Department for Transport, the top complaint about the  rail system is related to delays.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" name="Picture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35902508-C690-9483-16E0-B845AA05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99" y="1145443"/>
            <a:ext cx="3256568" cy="3089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5627AF-14A3-3B48-16C4-6998EED6A84B}"/>
              </a:ext>
            </a:extLst>
          </p:cNvPr>
          <p:cNvSpPr/>
          <p:nvPr/>
        </p:nvSpPr>
        <p:spPr>
          <a:xfrm>
            <a:off x="4158890" y="3494567"/>
            <a:ext cx="3475287" cy="283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anken Grotesk"/>
              </a:rPr>
              <a:t>Reliable:</a:t>
            </a:r>
            <a:r>
              <a:rPr lang="en-US" sz="2400" dirty="0">
                <a:latin typeface="Hanken Grotesk"/>
              </a:rPr>
              <a:t> Will the train get you to your destination on-time?</a:t>
            </a:r>
            <a:r>
              <a:rPr lang="en" sz="2400" dirty="0">
                <a:latin typeface="Hanken Grotesk"/>
              </a:rPr>
              <a:t> </a:t>
            </a:r>
            <a:endParaRPr lang="en-US" sz="2400" dirty="0">
              <a:latin typeface="Hanken Grotesk"/>
            </a:endParaRPr>
          </a:p>
        </p:txBody>
      </p:sp>
      <p:sp>
        <p:nvSpPr>
          <p:cNvPr id="3" name="Google Shape;2406;p40">
            <a:extLst>
              <a:ext uri="{FF2B5EF4-FFF2-40B4-BE49-F238E27FC236}">
                <a16:creationId xmlns:a16="http://schemas.microsoft.com/office/drawing/2014/main" id="{0B023B5B-E0E4-C581-0C93-34C32A142CCA}"/>
              </a:ext>
            </a:extLst>
          </p:cNvPr>
          <p:cNvSpPr txBox="1"/>
          <p:nvPr/>
        </p:nvSpPr>
        <p:spPr>
          <a:xfrm>
            <a:off x="5968163" y="1415803"/>
            <a:ext cx="2389027" cy="31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There is a strong concentration of shorter delays, however 75% of all delays are over 11 minutes.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 delay greater than 11 minutes may be a dissatisfier.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B8C164AA-8397-100B-E7B6-AA670A9D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6" y="1178126"/>
            <a:ext cx="5123433" cy="33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6;p40">
            <a:extLst>
              <a:ext uri="{FF2B5EF4-FFF2-40B4-BE49-F238E27FC236}">
                <a16:creationId xmlns:a16="http://schemas.microsoft.com/office/drawing/2014/main" id="{F4D9FD49-602B-5025-C08C-652A6E0ECC52}"/>
              </a:ext>
            </a:extLst>
          </p:cNvPr>
          <p:cNvSpPr txBox="1"/>
          <p:nvPr/>
        </p:nvSpPr>
        <p:spPr>
          <a:xfrm>
            <a:off x="5754531" y="1478504"/>
            <a:ext cx="3073210" cy="322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Trains are 29% more likely to be delayed if the scheduled arrival time is between 12AM and 3:30</a:t>
            </a: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Wingdings" panose="05000000000000000000" pitchFamily="2" charset="2"/>
              </a:rPr>
              <a:t>AM.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anken Grotesk"/>
              </a:rPr>
              <a:t>Delays increase by 39% when the duration exceeds 4.5 minutes.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Wingdings" panose="05000000000000000000" pitchFamily="2" charset="2"/>
              </a:rPr>
              <a:t>Increase in traffic did not proportionally increase delays.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91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" name="Google Shape;1986;p36">
            <a:extLst>
              <a:ext uri="{FF2B5EF4-FFF2-40B4-BE49-F238E27FC236}">
                <a16:creationId xmlns:a16="http://schemas.microsoft.com/office/drawing/2014/main" id="{3A973F65-1526-C1F3-7947-6B877DA22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anken Grotesk"/>
              </a:rPr>
              <a:t>Reliable:</a:t>
            </a:r>
            <a:r>
              <a:rPr lang="en-US" sz="2400" dirty="0">
                <a:latin typeface="Hanken Grotesk"/>
              </a:rPr>
              <a:t> Will the train get you to your destination on-time?</a:t>
            </a:r>
            <a:r>
              <a:rPr lang="en" sz="2400" dirty="0">
                <a:latin typeface="Hanken Grotesk"/>
              </a:rPr>
              <a:t> </a:t>
            </a:r>
            <a:endParaRPr lang="en-US" sz="2400" dirty="0">
              <a:latin typeface="Hanken Grotesk"/>
            </a:endParaRPr>
          </a:p>
        </p:txBody>
      </p:sp>
      <p:pic>
        <p:nvPicPr>
          <p:cNvPr id="4" name="Picture 3" descr="A graph showing a line of a line&#10;&#10;Description automatically generated with medium confidence">
            <a:extLst>
              <a:ext uri="{FF2B5EF4-FFF2-40B4-BE49-F238E27FC236}">
                <a16:creationId xmlns:a16="http://schemas.microsoft.com/office/drawing/2014/main" id="{8346D4EA-0727-8DB0-6731-E5F7B18C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6" y="1118614"/>
            <a:ext cx="4943313" cy="35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771" name="Google Shape;1771;p31"/>
          <p:cNvSpPr txBox="1">
            <a:spLocks noGrp="1"/>
          </p:cNvSpPr>
          <p:nvPr>
            <p:ph type="title" idx="2"/>
          </p:nvPr>
        </p:nvSpPr>
        <p:spPr>
          <a:xfrm>
            <a:off x="872375" y="1571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72" name="Google Shape;1772;p31"/>
          <p:cNvSpPr txBox="1">
            <a:spLocks noGrp="1"/>
          </p:cNvSpPr>
          <p:nvPr>
            <p:ph type="title" idx="3"/>
          </p:nvPr>
        </p:nvSpPr>
        <p:spPr>
          <a:xfrm>
            <a:off x="872375" y="2787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73" name="Google Shape;1773;p31"/>
          <p:cNvSpPr txBox="1">
            <a:spLocks noGrp="1"/>
          </p:cNvSpPr>
          <p:nvPr>
            <p:ph type="title" idx="4"/>
          </p:nvPr>
        </p:nvSpPr>
        <p:spPr>
          <a:xfrm>
            <a:off x="3419250" y="1571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74" name="Google Shape;1774;p31"/>
          <p:cNvSpPr txBox="1">
            <a:spLocks noGrp="1"/>
          </p:cNvSpPr>
          <p:nvPr>
            <p:ph type="title" idx="5"/>
          </p:nvPr>
        </p:nvSpPr>
        <p:spPr>
          <a:xfrm>
            <a:off x="3419250" y="2787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75" name="Google Shape;1775;p31"/>
          <p:cNvSpPr txBox="1">
            <a:spLocks noGrp="1"/>
          </p:cNvSpPr>
          <p:nvPr>
            <p:ph type="title" idx="6"/>
          </p:nvPr>
        </p:nvSpPr>
        <p:spPr>
          <a:xfrm>
            <a:off x="5966125" y="1571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77" name="Google Shape;1777;p31"/>
          <p:cNvSpPr txBox="1">
            <a:spLocks noGrp="1"/>
          </p:cNvSpPr>
          <p:nvPr>
            <p:ph type="subTitle" idx="1"/>
          </p:nvPr>
        </p:nvSpPr>
        <p:spPr>
          <a:xfrm>
            <a:off x="872375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778" name="Google Shape;1778;p31"/>
          <p:cNvSpPr txBox="1">
            <a:spLocks noGrp="1"/>
          </p:cNvSpPr>
          <p:nvPr>
            <p:ph type="subTitle" idx="8"/>
          </p:nvPr>
        </p:nvSpPr>
        <p:spPr>
          <a:xfrm>
            <a:off x="3419250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779" name="Google Shape;1779;p31"/>
          <p:cNvSpPr txBox="1">
            <a:spLocks noGrp="1"/>
          </p:cNvSpPr>
          <p:nvPr>
            <p:ph type="subTitle" idx="9"/>
          </p:nvPr>
        </p:nvSpPr>
        <p:spPr>
          <a:xfrm>
            <a:off x="5966125" y="19425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780" name="Google Shape;1780;p31"/>
          <p:cNvSpPr txBox="1">
            <a:spLocks noGrp="1"/>
          </p:cNvSpPr>
          <p:nvPr>
            <p:ph type="subTitle" idx="13"/>
          </p:nvPr>
        </p:nvSpPr>
        <p:spPr>
          <a:xfrm>
            <a:off x="872375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781" name="Google Shape;1781;p31"/>
          <p:cNvSpPr txBox="1">
            <a:spLocks noGrp="1"/>
          </p:cNvSpPr>
          <p:nvPr>
            <p:ph type="subTitle" idx="14"/>
          </p:nvPr>
        </p:nvSpPr>
        <p:spPr>
          <a:xfrm>
            <a:off x="3419250" y="315860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Considerations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/>
          <p:cNvSpPr txBox="1">
            <a:spLocks noGrp="1"/>
          </p:cNvSpPr>
          <p:nvPr>
            <p:ph type="title"/>
          </p:nvPr>
        </p:nvSpPr>
        <p:spPr>
          <a:xfrm>
            <a:off x="2315716" y="1841112"/>
            <a:ext cx="4512567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796" name="Google Shape;1796;p33"/>
          <p:cNvSpPr txBox="1">
            <a:spLocks noGrp="1"/>
          </p:cNvSpPr>
          <p:nvPr>
            <p:ph type="title" idx="2"/>
          </p:nvPr>
        </p:nvSpPr>
        <p:spPr>
          <a:xfrm>
            <a:off x="4027050" y="1168175"/>
            <a:ext cx="1089900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97" name="Google Shape;1797;p33"/>
          <p:cNvCxnSpPr>
            <a:endCxn id="1796" idx="0"/>
          </p:cNvCxnSpPr>
          <p:nvPr/>
        </p:nvCxnSpPr>
        <p:spPr>
          <a:xfrm>
            <a:off x="4572000" y="-105325"/>
            <a:ext cx="0" cy="127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/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/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/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/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/>
          <p:cNvGrpSpPr/>
          <p:nvPr/>
        </p:nvGrpSpPr>
        <p:grpSpPr>
          <a:xfrm>
            <a:off x="-47199" y="3215348"/>
            <a:ext cx="2776112" cy="1418574"/>
            <a:chOff x="-46" y="2299799"/>
            <a:chExt cx="3480146" cy="1778330"/>
          </a:xfrm>
        </p:grpSpPr>
        <p:sp>
          <p:nvSpPr>
            <p:cNvPr id="1821" name="Google Shape;1821;p33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36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38"/>
          <p:cNvSpPr txBox="1">
            <a:spLocks noGrp="1"/>
          </p:cNvSpPr>
          <p:nvPr>
            <p:ph type="title"/>
          </p:nvPr>
        </p:nvSpPr>
        <p:spPr>
          <a:xfrm>
            <a:off x="1354713" y="1029178"/>
            <a:ext cx="5364600" cy="493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</a:t>
            </a:r>
            <a:r>
              <a:rPr lang="en" sz="2000" dirty="0"/>
              <a:t>ccessible?</a:t>
            </a:r>
            <a:endParaRPr sz="2000" dirty="0"/>
          </a:p>
        </p:txBody>
      </p:sp>
      <p:sp>
        <p:nvSpPr>
          <p:cNvPr id="2212" name="Google Shape;2212;p38"/>
          <p:cNvSpPr txBox="1">
            <a:spLocks noGrp="1"/>
          </p:cNvSpPr>
          <p:nvPr>
            <p:ph type="subTitle" idx="1"/>
          </p:nvPr>
        </p:nvSpPr>
        <p:spPr>
          <a:xfrm>
            <a:off x="1354713" y="1458421"/>
            <a:ext cx="745584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Yes, there are rail stations in all major UK cities, correlating with population.</a:t>
            </a:r>
            <a:endParaRPr dirty="0"/>
          </a:p>
        </p:txBody>
      </p:sp>
      <p:sp>
        <p:nvSpPr>
          <p:cNvPr id="2213" name="Google Shape;2213;p38"/>
          <p:cNvSpPr txBox="1">
            <a:spLocks noGrp="1"/>
          </p:cNvSpPr>
          <p:nvPr>
            <p:ph type="subTitle" idx="3"/>
          </p:nvPr>
        </p:nvSpPr>
        <p:spPr>
          <a:xfrm>
            <a:off x="1896793" y="2366515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Yes, the rail system runs many trains most hours of the day.</a:t>
            </a:r>
            <a:endParaRPr dirty="0"/>
          </a:p>
        </p:txBody>
      </p:sp>
      <p:sp>
        <p:nvSpPr>
          <p:cNvPr id="2214" name="Google Shape;2214;p38"/>
          <p:cNvSpPr txBox="1">
            <a:spLocks noGrp="1"/>
          </p:cNvSpPr>
          <p:nvPr>
            <p:ph type="subTitle" idx="5"/>
          </p:nvPr>
        </p:nvSpPr>
        <p:spPr>
          <a:xfrm>
            <a:off x="2469117" y="3316857"/>
            <a:ext cx="5364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No, over 13% of trains are delayed and delays can be long.</a:t>
            </a:r>
            <a:endParaRPr dirty="0"/>
          </a:p>
        </p:txBody>
      </p:sp>
      <p:sp>
        <p:nvSpPr>
          <p:cNvPr id="2215" name="Google Shape;2215;p38"/>
          <p:cNvSpPr txBox="1">
            <a:spLocks noGrp="1"/>
          </p:cNvSpPr>
          <p:nvPr>
            <p:ph type="title" idx="2"/>
          </p:nvPr>
        </p:nvSpPr>
        <p:spPr>
          <a:xfrm>
            <a:off x="1896793" y="1997117"/>
            <a:ext cx="5364600" cy="484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Convenient?</a:t>
            </a:r>
            <a:endParaRPr sz="2000" dirty="0"/>
          </a:p>
        </p:txBody>
      </p:sp>
      <p:sp>
        <p:nvSpPr>
          <p:cNvPr id="2216" name="Google Shape;2216;p38"/>
          <p:cNvSpPr txBox="1">
            <a:spLocks noGrp="1"/>
          </p:cNvSpPr>
          <p:nvPr>
            <p:ph type="title" idx="4"/>
          </p:nvPr>
        </p:nvSpPr>
        <p:spPr>
          <a:xfrm>
            <a:off x="2469117" y="2946823"/>
            <a:ext cx="5364600" cy="472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Reliable?</a:t>
            </a:r>
            <a:endParaRPr sz="2000" dirty="0"/>
          </a:p>
        </p:txBody>
      </p:sp>
      <p:cxnSp>
        <p:nvCxnSpPr>
          <p:cNvPr id="2217" name="Google Shape;2217;p38"/>
          <p:cNvCxnSpPr>
            <a:cxnSpLocks/>
            <a:endCxn id="2211" idx="1"/>
          </p:cNvCxnSpPr>
          <p:nvPr/>
        </p:nvCxnSpPr>
        <p:spPr>
          <a:xfrm flipV="1">
            <a:off x="-596583" y="1276095"/>
            <a:ext cx="1951296" cy="98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18" name="Google Shape;2218;p38"/>
          <p:cNvCxnSpPr>
            <a:cxnSpLocks/>
            <a:endCxn id="2215" idx="1"/>
          </p:cNvCxnSpPr>
          <p:nvPr/>
        </p:nvCxnSpPr>
        <p:spPr>
          <a:xfrm>
            <a:off x="-660018" y="2239188"/>
            <a:ext cx="255681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19" name="Google Shape;2219;p38"/>
          <p:cNvCxnSpPr>
            <a:cxnSpLocks/>
            <a:endCxn id="2216" idx="1"/>
          </p:cNvCxnSpPr>
          <p:nvPr/>
        </p:nvCxnSpPr>
        <p:spPr>
          <a:xfrm flipV="1">
            <a:off x="-508764" y="3183240"/>
            <a:ext cx="2977881" cy="85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220" name="Google Shape;2220;p38"/>
          <p:cNvGrpSpPr/>
          <p:nvPr/>
        </p:nvGrpSpPr>
        <p:grpSpPr>
          <a:xfrm>
            <a:off x="5183306" y="3954530"/>
            <a:ext cx="2936882" cy="783834"/>
            <a:chOff x="5219406" y="3885445"/>
            <a:chExt cx="2936882" cy="783834"/>
          </a:xfrm>
        </p:grpSpPr>
        <p:grpSp>
          <p:nvGrpSpPr>
            <p:cNvPr id="2221" name="Google Shape;2221;p38"/>
            <p:cNvGrpSpPr/>
            <p:nvPr/>
          </p:nvGrpSpPr>
          <p:grpSpPr>
            <a:xfrm>
              <a:off x="5219406" y="4100236"/>
              <a:ext cx="207620" cy="568826"/>
              <a:chOff x="6178550" y="415926"/>
              <a:chExt cx="774700" cy="2122487"/>
            </a:xfrm>
          </p:grpSpPr>
          <p:sp>
            <p:nvSpPr>
              <p:cNvPr id="2222" name="Google Shape;2222;p38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38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38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38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38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38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38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38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0" name="Google Shape;2230;p38"/>
            <p:cNvGrpSpPr/>
            <p:nvPr/>
          </p:nvGrpSpPr>
          <p:grpSpPr>
            <a:xfrm>
              <a:off x="5588181" y="4223891"/>
              <a:ext cx="162532" cy="445298"/>
              <a:chOff x="6178550" y="415926"/>
              <a:chExt cx="774700" cy="2122487"/>
            </a:xfrm>
          </p:grpSpPr>
          <p:sp>
            <p:nvSpPr>
              <p:cNvPr id="2231" name="Google Shape;2231;p38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38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38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38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38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38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38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38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9" name="Google Shape;2239;p38"/>
            <p:cNvGrpSpPr/>
            <p:nvPr/>
          </p:nvGrpSpPr>
          <p:grpSpPr>
            <a:xfrm>
              <a:off x="5908144" y="3885445"/>
              <a:ext cx="286097" cy="783834"/>
              <a:chOff x="6178550" y="415926"/>
              <a:chExt cx="774700" cy="2122487"/>
            </a:xfrm>
          </p:grpSpPr>
          <p:sp>
            <p:nvSpPr>
              <p:cNvPr id="2240" name="Google Shape;2240;p38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1" name="Google Shape;2241;p38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38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38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38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38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38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38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8" name="Google Shape;2248;p38"/>
            <p:cNvGrpSpPr/>
            <p:nvPr/>
          </p:nvGrpSpPr>
          <p:grpSpPr>
            <a:xfrm>
              <a:off x="6318344" y="3885445"/>
              <a:ext cx="286097" cy="783834"/>
              <a:chOff x="6178550" y="415926"/>
              <a:chExt cx="774700" cy="2122487"/>
            </a:xfrm>
          </p:grpSpPr>
          <p:sp>
            <p:nvSpPr>
              <p:cNvPr id="2249" name="Google Shape;2249;p38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38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38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38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38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38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38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38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7" name="Google Shape;2257;p38"/>
            <p:cNvGrpSpPr/>
            <p:nvPr/>
          </p:nvGrpSpPr>
          <p:grpSpPr>
            <a:xfrm>
              <a:off x="7722606" y="4223891"/>
              <a:ext cx="162532" cy="445298"/>
              <a:chOff x="6178550" y="415926"/>
              <a:chExt cx="774700" cy="2122487"/>
            </a:xfrm>
          </p:grpSpPr>
          <p:sp>
            <p:nvSpPr>
              <p:cNvPr id="2258" name="Google Shape;2258;p38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38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38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38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38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38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38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5" name="Google Shape;2265;p38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6" name="Google Shape;2266;p38"/>
            <p:cNvGrpSpPr/>
            <p:nvPr/>
          </p:nvGrpSpPr>
          <p:grpSpPr>
            <a:xfrm>
              <a:off x="7993756" y="4223891"/>
              <a:ext cx="162532" cy="445298"/>
              <a:chOff x="6178550" y="415926"/>
              <a:chExt cx="774700" cy="2122487"/>
            </a:xfrm>
          </p:grpSpPr>
          <p:sp>
            <p:nvSpPr>
              <p:cNvPr id="2267" name="Google Shape;2267;p38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8" name="Google Shape;2268;p38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9" name="Google Shape;2269;p38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38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38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38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38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38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75" name="Google Shape;2275;p38"/>
          <p:cNvSpPr/>
          <p:nvPr/>
        </p:nvSpPr>
        <p:spPr>
          <a:xfrm flipH="1">
            <a:off x="-738951" y="3384242"/>
            <a:ext cx="1454049" cy="218028"/>
          </a:xfrm>
          <a:custGeom>
            <a:avLst/>
            <a:gdLst/>
            <a:ahLst/>
            <a:cxnLst/>
            <a:rect l="l" t="t" r="r" b="b"/>
            <a:pathLst>
              <a:path w="1653" h="249" extrusionOk="0">
                <a:moveTo>
                  <a:pt x="1653" y="249"/>
                </a:moveTo>
                <a:cubicBezTo>
                  <a:pt x="1606" y="213"/>
                  <a:pt x="1553" y="193"/>
                  <a:pt x="1498" y="193"/>
                </a:cubicBezTo>
                <a:cubicBezTo>
                  <a:pt x="1487" y="193"/>
                  <a:pt x="1477" y="193"/>
                  <a:pt x="1467" y="195"/>
                </a:cubicBezTo>
                <a:cubicBezTo>
                  <a:pt x="1440" y="166"/>
                  <a:pt x="1410" y="144"/>
                  <a:pt x="1379" y="128"/>
                </a:cubicBezTo>
                <a:cubicBezTo>
                  <a:pt x="1351" y="205"/>
                  <a:pt x="1351" y="205"/>
                  <a:pt x="1351" y="205"/>
                </a:cubicBezTo>
                <a:cubicBezTo>
                  <a:pt x="1364" y="121"/>
                  <a:pt x="1364" y="121"/>
                  <a:pt x="1364" y="121"/>
                </a:cubicBezTo>
                <a:cubicBezTo>
                  <a:pt x="1353" y="116"/>
                  <a:pt x="1342" y="112"/>
                  <a:pt x="1331" y="109"/>
                </a:cubicBezTo>
                <a:cubicBezTo>
                  <a:pt x="1331" y="175"/>
                  <a:pt x="1331" y="175"/>
                  <a:pt x="1331" y="175"/>
                </a:cubicBezTo>
                <a:cubicBezTo>
                  <a:pt x="1315" y="105"/>
                  <a:pt x="1315" y="105"/>
                  <a:pt x="1315" y="105"/>
                </a:cubicBezTo>
                <a:cubicBezTo>
                  <a:pt x="1300" y="102"/>
                  <a:pt x="1285" y="101"/>
                  <a:pt x="1270" y="101"/>
                </a:cubicBezTo>
                <a:cubicBezTo>
                  <a:pt x="1242" y="101"/>
                  <a:pt x="1215" y="106"/>
                  <a:pt x="1189" y="116"/>
                </a:cubicBezTo>
                <a:cubicBezTo>
                  <a:pt x="1178" y="96"/>
                  <a:pt x="1166" y="78"/>
                  <a:pt x="1154" y="63"/>
                </a:cubicBezTo>
                <a:cubicBezTo>
                  <a:pt x="1132" y="115"/>
                  <a:pt x="1132" y="115"/>
                  <a:pt x="1132" y="115"/>
                </a:cubicBezTo>
                <a:cubicBezTo>
                  <a:pt x="1147" y="65"/>
                  <a:pt x="1147" y="65"/>
                  <a:pt x="1147" y="65"/>
                </a:cubicBezTo>
                <a:cubicBezTo>
                  <a:pt x="1105" y="134"/>
                  <a:pt x="1105" y="134"/>
                  <a:pt x="1105" y="134"/>
                </a:cubicBezTo>
                <a:cubicBezTo>
                  <a:pt x="1140" y="46"/>
                  <a:pt x="1140" y="46"/>
                  <a:pt x="1140" y="46"/>
                </a:cubicBezTo>
                <a:cubicBezTo>
                  <a:pt x="1127" y="32"/>
                  <a:pt x="1113" y="21"/>
                  <a:pt x="1098" y="13"/>
                </a:cubicBezTo>
                <a:cubicBezTo>
                  <a:pt x="1076" y="71"/>
                  <a:pt x="1076" y="71"/>
                  <a:pt x="1076" y="71"/>
                </a:cubicBezTo>
                <a:cubicBezTo>
                  <a:pt x="1089" y="9"/>
                  <a:pt x="1089" y="9"/>
                  <a:pt x="1089" y="9"/>
                </a:cubicBezTo>
                <a:cubicBezTo>
                  <a:pt x="1086" y="7"/>
                  <a:pt x="1083" y="6"/>
                  <a:pt x="1080" y="5"/>
                </a:cubicBezTo>
                <a:cubicBezTo>
                  <a:pt x="1076" y="40"/>
                  <a:pt x="1076" y="40"/>
                  <a:pt x="1076" y="40"/>
                </a:cubicBezTo>
                <a:cubicBezTo>
                  <a:pt x="1076" y="4"/>
                  <a:pt x="1076" y="4"/>
                  <a:pt x="1076" y="4"/>
                </a:cubicBezTo>
                <a:cubicBezTo>
                  <a:pt x="1067" y="1"/>
                  <a:pt x="1058" y="0"/>
                  <a:pt x="1049" y="0"/>
                </a:cubicBezTo>
                <a:cubicBezTo>
                  <a:pt x="1023" y="0"/>
                  <a:pt x="999" y="10"/>
                  <a:pt x="976" y="29"/>
                </a:cubicBezTo>
                <a:cubicBezTo>
                  <a:pt x="988" y="138"/>
                  <a:pt x="988" y="138"/>
                  <a:pt x="988" y="138"/>
                </a:cubicBezTo>
                <a:cubicBezTo>
                  <a:pt x="970" y="34"/>
                  <a:pt x="970" y="34"/>
                  <a:pt x="970" y="34"/>
                </a:cubicBezTo>
                <a:cubicBezTo>
                  <a:pt x="967" y="37"/>
                  <a:pt x="964" y="40"/>
                  <a:pt x="961" y="43"/>
                </a:cubicBezTo>
                <a:cubicBezTo>
                  <a:pt x="972" y="91"/>
                  <a:pt x="972" y="91"/>
                  <a:pt x="972" y="91"/>
                </a:cubicBezTo>
                <a:cubicBezTo>
                  <a:pt x="957" y="60"/>
                  <a:pt x="957" y="60"/>
                  <a:pt x="957" y="60"/>
                </a:cubicBezTo>
                <a:cubicBezTo>
                  <a:pt x="970" y="146"/>
                  <a:pt x="970" y="146"/>
                  <a:pt x="970" y="146"/>
                </a:cubicBezTo>
                <a:cubicBezTo>
                  <a:pt x="941" y="65"/>
                  <a:pt x="941" y="65"/>
                  <a:pt x="941" y="65"/>
                </a:cubicBezTo>
                <a:cubicBezTo>
                  <a:pt x="929" y="81"/>
                  <a:pt x="918" y="99"/>
                  <a:pt x="908" y="118"/>
                </a:cubicBezTo>
                <a:cubicBezTo>
                  <a:pt x="946" y="171"/>
                  <a:pt x="946" y="171"/>
                  <a:pt x="946" y="171"/>
                </a:cubicBezTo>
                <a:cubicBezTo>
                  <a:pt x="901" y="132"/>
                  <a:pt x="901" y="132"/>
                  <a:pt x="901" y="132"/>
                </a:cubicBezTo>
                <a:cubicBezTo>
                  <a:pt x="896" y="141"/>
                  <a:pt x="892" y="150"/>
                  <a:pt x="888" y="160"/>
                </a:cubicBezTo>
                <a:cubicBezTo>
                  <a:pt x="873" y="157"/>
                  <a:pt x="858" y="155"/>
                  <a:pt x="842" y="155"/>
                </a:cubicBezTo>
                <a:cubicBezTo>
                  <a:pt x="814" y="155"/>
                  <a:pt x="786" y="161"/>
                  <a:pt x="760" y="171"/>
                </a:cubicBezTo>
                <a:cubicBezTo>
                  <a:pt x="757" y="166"/>
                  <a:pt x="754" y="162"/>
                  <a:pt x="752" y="158"/>
                </a:cubicBezTo>
                <a:cubicBezTo>
                  <a:pt x="706" y="188"/>
                  <a:pt x="706" y="188"/>
                  <a:pt x="706" y="188"/>
                </a:cubicBezTo>
                <a:cubicBezTo>
                  <a:pt x="745" y="147"/>
                  <a:pt x="745" y="147"/>
                  <a:pt x="745" y="147"/>
                </a:cubicBezTo>
                <a:cubicBezTo>
                  <a:pt x="734" y="132"/>
                  <a:pt x="723" y="118"/>
                  <a:pt x="711" y="106"/>
                </a:cubicBezTo>
                <a:cubicBezTo>
                  <a:pt x="682" y="168"/>
                  <a:pt x="682" y="168"/>
                  <a:pt x="682" y="168"/>
                </a:cubicBezTo>
                <a:cubicBezTo>
                  <a:pt x="696" y="102"/>
                  <a:pt x="696" y="102"/>
                  <a:pt x="696" y="102"/>
                </a:cubicBezTo>
                <a:cubicBezTo>
                  <a:pt x="680" y="125"/>
                  <a:pt x="680" y="125"/>
                  <a:pt x="680" y="125"/>
                </a:cubicBezTo>
                <a:cubicBezTo>
                  <a:pt x="692" y="88"/>
                  <a:pt x="692" y="88"/>
                  <a:pt x="692" y="88"/>
                </a:cubicBezTo>
                <a:cubicBezTo>
                  <a:pt x="689" y="86"/>
                  <a:pt x="686" y="83"/>
                  <a:pt x="682" y="81"/>
                </a:cubicBezTo>
                <a:cubicBezTo>
                  <a:pt x="665" y="162"/>
                  <a:pt x="665" y="162"/>
                  <a:pt x="665" y="162"/>
                </a:cubicBezTo>
                <a:cubicBezTo>
                  <a:pt x="676" y="77"/>
                  <a:pt x="676" y="77"/>
                  <a:pt x="676" y="77"/>
                </a:cubicBezTo>
                <a:cubicBezTo>
                  <a:pt x="653" y="62"/>
                  <a:pt x="629" y="54"/>
                  <a:pt x="604" y="54"/>
                </a:cubicBezTo>
                <a:cubicBezTo>
                  <a:pt x="595" y="54"/>
                  <a:pt x="585" y="56"/>
                  <a:pt x="577" y="58"/>
                </a:cubicBezTo>
                <a:cubicBezTo>
                  <a:pt x="577" y="86"/>
                  <a:pt x="577" y="86"/>
                  <a:pt x="577" y="86"/>
                </a:cubicBezTo>
                <a:cubicBezTo>
                  <a:pt x="572" y="59"/>
                  <a:pt x="572" y="59"/>
                  <a:pt x="572" y="59"/>
                </a:cubicBezTo>
                <a:cubicBezTo>
                  <a:pt x="569" y="59"/>
                  <a:pt x="566" y="60"/>
                  <a:pt x="563" y="61"/>
                </a:cubicBezTo>
                <a:cubicBezTo>
                  <a:pt x="577" y="110"/>
                  <a:pt x="577" y="110"/>
                  <a:pt x="577" y="110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0" y="71"/>
                  <a:pt x="526" y="79"/>
                  <a:pt x="513" y="90"/>
                </a:cubicBezTo>
                <a:cubicBezTo>
                  <a:pt x="548" y="159"/>
                  <a:pt x="548" y="159"/>
                  <a:pt x="548" y="159"/>
                </a:cubicBezTo>
                <a:cubicBezTo>
                  <a:pt x="506" y="106"/>
                  <a:pt x="506" y="106"/>
                  <a:pt x="506" y="106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498" y="104"/>
                  <a:pt x="498" y="104"/>
                  <a:pt x="498" y="104"/>
                </a:cubicBezTo>
                <a:cubicBezTo>
                  <a:pt x="486" y="115"/>
                  <a:pt x="475" y="129"/>
                  <a:pt x="464" y="145"/>
                </a:cubicBezTo>
                <a:cubicBezTo>
                  <a:pt x="438" y="137"/>
                  <a:pt x="410" y="133"/>
                  <a:pt x="382" y="133"/>
                </a:cubicBezTo>
                <a:cubicBezTo>
                  <a:pt x="367" y="133"/>
                  <a:pt x="352" y="134"/>
                  <a:pt x="338" y="137"/>
                </a:cubicBezTo>
                <a:cubicBezTo>
                  <a:pt x="321" y="191"/>
                  <a:pt x="321" y="191"/>
                  <a:pt x="321" y="191"/>
                </a:cubicBezTo>
                <a:cubicBezTo>
                  <a:pt x="321" y="140"/>
                  <a:pt x="321" y="140"/>
                  <a:pt x="321" y="140"/>
                </a:cubicBezTo>
                <a:cubicBezTo>
                  <a:pt x="310" y="142"/>
                  <a:pt x="299" y="145"/>
                  <a:pt x="289" y="149"/>
                </a:cubicBezTo>
                <a:cubicBezTo>
                  <a:pt x="301" y="215"/>
                  <a:pt x="301" y="215"/>
                  <a:pt x="301" y="215"/>
                </a:cubicBezTo>
                <a:cubicBezTo>
                  <a:pt x="274" y="154"/>
                  <a:pt x="274" y="154"/>
                  <a:pt x="274" y="154"/>
                </a:cubicBezTo>
                <a:cubicBezTo>
                  <a:pt x="242" y="167"/>
                  <a:pt x="213" y="184"/>
                  <a:pt x="186" y="207"/>
                </a:cubicBezTo>
                <a:cubicBezTo>
                  <a:pt x="175" y="206"/>
                  <a:pt x="165" y="205"/>
                  <a:pt x="155" y="205"/>
                </a:cubicBezTo>
                <a:cubicBezTo>
                  <a:pt x="99" y="205"/>
                  <a:pt x="47" y="221"/>
                  <a:pt x="0" y="249"/>
                </a:cubicBezTo>
                <a:lnTo>
                  <a:pt x="1653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B7246-E78D-7A34-77DB-EEB83C979CB4}"/>
              </a:ext>
            </a:extLst>
          </p:cNvPr>
          <p:cNvSpPr txBox="1"/>
          <p:nvPr/>
        </p:nvSpPr>
        <p:spPr>
          <a:xfrm>
            <a:off x="333446" y="403108"/>
            <a:ext cx="847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/>
              <a:t>Is the United Kingdom Railway System accessible, convenient, and reliable?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847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0" name="Google Shape;2280;p39"/>
          <p:cNvGrpSpPr/>
          <p:nvPr/>
        </p:nvGrpSpPr>
        <p:grpSpPr>
          <a:xfrm>
            <a:off x="-1825649" y="3143212"/>
            <a:ext cx="6203950" cy="565150"/>
            <a:chOff x="1168401" y="2498362"/>
            <a:chExt cx="6203950" cy="565150"/>
          </a:xfrm>
        </p:grpSpPr>
        <p:sp>
          <p:nvSpPr>
            <p:cNvPr id="2281" name="Google Shape;2281;p39"/>
            <p:cNvSpPr/>
            <p:nvPr/>
          </p:nvSpPr>
          <p:spPr>
            <a:xfrm>
              <a:off x="3708401" y="2534875"/>
              <a:ext cx="127000" cy="528637"/>
            </a:xfrm>
            <a:custGeom>
              <a:avLst/>
              <a:gdLst/>
              <a:ahLst/>
              <a:cxnLst/>
              <a:rect l="l" t="t" r="r" b="b"/>
              <a:pathLst>
                <a:path w="69" h="289" extrusionOk="0">
                  <a:moveTo>
                    <a:pt x="69" y="268"/>
                  </a:moveTo>
                  <a:cubicBezTo>
                    <a:pt x="69" y="279"/>
                    <a:pt x="60" y="289"/>
                    <a:pt x="48" y="289"/>
                  </a:cubicBezTo>
                  <a:cubicBezTo>
                    <a:pt x="21" y="289"/>
                    <a:pt x="21" y="289"/>
                    <a:pt x="21" y="289"/>
                  </a:cubicBezTo>
                  <a:cubicBezTo>
                    <a:pt x="10" y="289"/>
                    <a:pt x="0" y="279"/>
                    <a:pt x="0" y="26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69" y="9"/>
                    <a:pt x="69" y="21"/>
                  </a:cubicBezTo>
                  <a:cubicBezTo>
                    <a:pt x="69" y="268"/>
                    <a:pt x="69" y="268"/>
                    <a:pt x="69" y="2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1168401" y="2534875"/>
              <a:ext cx="80963" cy="528637"/>
            </a:xfrm>
            <a:custGeom>
              <a:avLst/>
              <a:gdLst/>
              <a:ahLst/>
              <a:cxnLst/>
              <a:rect l="l" t="t" r="r" b="b"/>
              <a:pathLst>
                <a:path w="44" h="289" extrusionOk="0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3" y="289"/>
                    <a:pt x="23" y="289"/>
                    <a:pt x="23" y="289"/>
                  </a:cubicBezTo>
                  <a:cubicBezTo>
                    <a:pt x="34" y="289"/>
                    <a:pt x="44" y="279"/>
                    <a:pt x="44" y="268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9"/>
                    <a:pt x="34" y="0"/>
                    <a:pt x="2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1208088" y="2498362"/>
              <a:ext cx="2532063" cy="565150"/>
            </a:xfrm>
            <a:custGeom>
              <a:avLst/>
              <a:gdLst/>
              <a:ahLst/>
              <a:cxnLst/>
              <a:rect l="l" t="t" r="r" b="b"/>
              <a:pathLst>
                <a:path w="1384" h="309" extrusionOk="0">
                  <a:moveTo>
                    <a:pt x="136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01"/>
                    <a:pt x="8" y="309"/>
                    <a:pt x="17" y="309"/>
                  </a:cubicBezTo>
                  <a:cubicBezTo>
                    <a:pt x="1366" y="309"/>
                    <a:pt x="1366" y="309"/>
                    <a:pt x="1366" y="309"/>
                  </a:cubicBezTo>
                  <a:cubicBezTo>
                    <a:pt x="1376" y="309"/>
                    <a:pt x="1384" y="301"/>
                    <a:pt x="1384" y="291"/>
                  </a:cubicBezTo>
                  <a:cubicBezTo>
                    <a:pt x="1384" y="17"/>
                    <a:pt x="1384" y="17"/>
                    <a:pt x="1384" y="17"/>
                  </a:cubicBezTo>
                  <a:cubicBezTo>
                    <a:pt x="1384" y="8"/>
                    <a:pt x="1376" y="0"/>
                    <a:pt x="136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1787526" y="2990487"/>
              <a:ext cx="1371600" cy="73025"/>
            </a:xfrm>
            <a:custGeom>
              <a:avLst/>
              <a:gdLst/>
              <a:ahLst/>
              <a:cxnLst/>
              <a:rect l="l" t="t" r="r" b="b"/>
              <a:pathLst>
                <a:path w="750" h="40" extrusionOk="0">
                  <a:moveTo>
                    <a:pt x="750" y="40"/>
                  </a:moveTo>
                  <a:cubicBezTo>
                    <a:pt x="750" y="20"/>
                    <a:pt x="750" y="20"/>
                    <a:pt x="750" y="20"/>
                  </a:cubicBezTo>
                  <a:cubicBezTo>
                    <a:pt x="750" y="9"/>
                    <a:pt x="740" y="0"/>
                    <a:pt x="7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5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1208088" y="2814275"/>
              <a:ext cx="2532063" cy="68262"/>
            </a:xfrm>
            <a:custGeom>
              <a:avLst/>
              <a:gdLst/>
              <a:ahLst/>
              <a:cxnLst/>
              <a:rect l="l" t="t" r="r" b="b"/>
              <a:pathLst>
                <a:path w="1384" h="37" extrusionOk="0">
                  <a:moveTo>
                    <a:pt x="1384" y="37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377" y="0"/>
                    <a:pt x="1370" y="0"/>
                    <a:pt x="13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63" y="37"/>
                    <a:pt x="1363" y="37"/>
                    <a:pt x="1363" y="37"/>
                  </a:cubicBezTo>
                  <a:cubicBezTo>
                    <a:pt x="1370" y="37"/>
                    <a:pt x="1377" y="37"/>
                    <a:pt x="1384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1208088" y="2969962"/>
              <a:ext cx="2532000" cy="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3368676" y="2530112"/>
              <a:ext cx="196850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6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3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3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3368676" y="2814275"/>
              <a:ext cx="196850" cy="68262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2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2" y="0"/>
                  </a:lnTo>
                  <a:close/>
                  <a:moveTo>
                    <a:pt x="124" y="0"/>
                  </a:moveTo>
                  <a:lnTo>
                    <a:pt x="122" y="0"/>
                  </a:lnTo>
                  <a:lnTo>
                    <a:pt x="122" y="43"/>
                  </a:lnTo>
                  <a:lnTo>
                    <a:pt x="124" y="4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1379538" y="2530112"/>
              <a:ext cx="196850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6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3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3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1379538" y="2814275"/>
              <a:ext cx="196850" cy="68262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2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2" y="0"/>
                  </a:lnTo>
                  <a:close/>
                  <a:moveTo>
                    <a:pt x="124" y="0"/>
                  </a:moveTo>
                  <a:lnTo>
                    <a:pt x="122" y="0"/>
                  </a:lnTo>
                  <a:lnTo>
                    <a:pt x="122" y="43"/>
                  </a:lnTo>
                  <a:lnTo>
                    <a:pt x="124" y="4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3416301" y="2606312"/>
              <a:ext cx="101600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5" y="97"/>
                    <a:pt x="31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2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1427163" y="2606312"/>
              <a:ext cx="101600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5" y="97"/>
                    <a:pt x="31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2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1241426" y="2652350"/>
              <a:ext cx="111125" cy="6350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60" y="4"/>
                    <a:pt x="5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9"/>
            <p:cNvSpPr/>
            <p:nvPr/>
          </p:nvSpPr>
          <p:spPr>
            <a:xfrm>
              <a:off x="1241426" y="2677750"/>
              <a:ext cx="111125" cy="7937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60" y="4"/>
                    <a:pt x="5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9"/>
            <p:cNvSpPr/>
            <p:nvPr/>
          </p:nvSpPr>
          <p:spPr>
            <a:xfrm>
              <a:off x="1241426" y="2704737"/>
              <a:ext cx="111125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1"/>
                  </a:moveTo>
                  <a:cubicBezTo>
                    <a:pt x="60" y="2"/>
                    <a:pt x="60" y="3"/>
                    <a:pt x="5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0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1241426" y="2730137"/>
              <a:ext cx="111125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2"/>
                  </a:moveTo>
                  <a:cubicBezTo>
                    <a:pt x="60" y="2"/>
                    <a:pt x="60" y="3"/>
                    <a:pt x="5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9"/>
            <p:cNvSpPr/>
            <p:nvPr/>
          </p:nvSpPr>
          <p:spPr>
            <a:xfrm>
              <a:off x="1671638" y="2622187"/>
              <a:ext cx="1601788" cy="161925"/>
            </a:xfrm>
            <a:custGeom>
              <a:avLst/>
              <a:gdLst/>
              <a:ahLst/>
              <a:cxnLst/>
              <a:rect l="l" t="t" r="r" b="b"/>
              <a:pathLst>
                <a:path w="875" h="88" extrusionOk="0">
                  <a:moveTo>
                    <a:pt x="0" y="76"/>
                  </a:moveTo>
                  <a:cubicBezTo>
                    <a:pt x="0" y="83"/>
                    <a:pt x="6" y="88"/>
                    <a:pt x="12" y="88"/>
                  </a:cubicBezTo>
                  <a:cubicBezTo>
                    <a:pt x="863" y="88"/>
                    <a:pt x="863" y="88"/>
                    <a:pt x="863" y="88"/>
                  </a:cubicBezTo>
                  <a:cubicBezTo>
                    <a:pt x="870" y="88"/>
                    <a:pt x="875" y="83"/>
                    <a:pt x="875" y="76"/>
                  </a:cubicBezTo>
                  <a:cubicBezTo>
                    <a:pt x="875" y="12"/>
                    <a:pt x="875" y="12"/>
                    <a:pt x="875" y="12"/>
                  </a:cubicBezTo>
                  <a:cubicBezTo>
                    <a:pt x="875" y="5"/>
                    <a:pt x="870" y="0"/>
                    <a:pt x="86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76"/>
                    <a:pt x="0" y="76"/>
                    <a:pt x="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9"/>
            <p:cNvSpPr/>
            <p:nvPr/>
          </p:nvSpPr>
          <p:spPr>
            <a:xfrm>
              <a:off x="189230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189230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212249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9"/>
            <p:cNvSpPr/>
            <p:nvPr/>
          </p:nvSpPr>
          <p:spPr>
            <a:xfrm>
              <a:off x="212249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9"/>
            <p:cNvSpPr/>
            <p:nvPr/>
          </p:nvSpPr>
          <p:spPr>
            <a:xfrm>
              <a:off x="2351092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2351092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9"/>
            <p:cNvSpPr/>
            <p:nvPr/>
          </p:nvSpPr>
          <p:spPr>
            <a:xfrm>
              <a:off x="2581283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9"/>
            <p:cNvSpPr/>
            <p:nvPr/>
          </p:nvSpPr>
          <p:spPr>
            <a:xfrm>
              <a:off x="2581283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2811472" y="2622288"/>
              <a:ext cx="144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9"/>
            <p:cNvSpPr/>
            <p:nvPr/>
          </p:nvSpPr>
          <p:spPr>
            <a:xfrm>
              <a:off x="2811472" y="2622288"/>
              <a:ext cx="144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9"/>
            <p:cNvSpPr/>
            <p:nvPr/>
          </p:nvSpPr>
          <p:spPr>
            <a:xfrm>
              <a:off x="304325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9"/>
            <p:cNvSpPr/>
            <p:nvPr/>
          </p:nvSpPr>
          <p:spPr>
            <a:xfrm>
              <a:off x="304325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9"/>
            <p:cNvSpPr/>
            <p:nvPr/>
          </p:nvSpPr>
          <p:spPr>
            <a:xfrm>
              <a:off x="3587751" y="2630125"/>
              <a:ext cx="57300" cy="8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9"/>
            <p:cNvSpPr/>
            <p:nvPr/>
          </p:nvSpPr>
          <p:spPr>
            <a:xfrm>
              <a:off x="3789363" y="2498362"/>
              <a:ext cx="3582988" cy="565150"/>
            </a:xfrm>
            <a:custGeom>
              <a:avLst/>
              <a:gdLst/>
              <a:ahLst/>
              <a:cxnLst/>
              <a:rect l="l" t="t" r="r" b="b"/>
              <a:pathLst>
                <a:path w="1958" h="309" extrusionOk="0">
                  <a:moveTo>
                    <a:pt x="1801" y="309"/>
                  </a:moveTo>
                  <a:cubicBezTo>
                    <a:pt x="18" y="309"/>
                    <a:pt x="18" y="309"/>
                    <a:pt x="18" y="309"/>
                  </a:cubicBezTo>
                  <a:cubicBezTo>
                    <a:pt x="8" y="309"/>
                    <a:pt x="0" y="301"/>
                    <a:pt x="0" y="29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528" y="0"/>
                    <a:pt x="1706" y="45"/>
                    <a:pt x="1811" y="115"/>
                  </a:cubicBezTo>
                  <a:cubicBezTo>
                    <a:pt x="1916" y="184"/>
                    <a:pt x="1955" y="230"/>
                    <a:pt x="1955" y="240"/>
                  </a:cubicBezTo>
                  <a:cubicBezTo>
                    <a:pt x="1955" y="249"/>
                    <a:pt x="1958" y="264"/>
                    <a:pt x="1930" y="276"/>
                  </a:cubicBezTo>
                  <a:cubicBezTo>
                    <a:pt x="1903" y="288"/>
                    <a:pt x="1885" y="290"/>
                    <a:pt x="1885" y="290"/>
                  </a:cubicBezTo>
                  <a:cubicBezTo>
                    <a:pt x="1885" y="309"/>
                    <a:pt x="1885" y="309"/>
                    <a:pt x="1885" y="309"/>
                  </a:cubicBezTo>
                  <a:cubicBezTo>
                    <a:pt x="1801" y="309"/>
                    <a:pt x="1801" y="309"/>
                    <a:pt x="1801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>
              <a:off x="4368801" y="2990487"/>
              <a:ext cx="1373188" cy="73025"/>
            </a:xfrm>
            <a:custGeom>
              <a:avLst/>
              <a:gdLst/>
              <a:ahLst/>
              <a:cxnLst/>
              <a:rect l="l" t="t" r="r" b="b"/>
              <a:pathLst>
                <a:path w="750" h="40" extrusionOk="0">
                  <a:moveTo>
                    <a:pt x="750" y="40"/>
                  </a:moveTo>
                  <a:cubicBezTo>
                    <a:pt x="750" y="20"/>
                    <a:pt x="750" y="20"/>
                    <a:pt x="750" y="20"/>
                  </a:cubicBezTo>
                  <a:cubicBezTo>
                    <a:pt x="750" y="9"/>
                    <a:pt x="741" y="0"/>
                    <a:pt x="73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5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9"/>
            <p:cNvSpPr/>
            <p:nvPr/>
          </p:nvSpPr>
          <p:spPr>
            <a:xfrm>
              <a:off x="3789363" y="2814275"/>
              <a:ext cx="3581398" cy="176212"/>
            </a:xfrm>
            <a:custGeom>
              <a:avLst/>
              <a:gdLst/>
              <a:ahLst/>
              <a:cxnLst/>
              <a:rect l="l" t="t" r="r" b="b"/>
              <a:pathLst>
                <a:path w="1957" h="96" extrusionOk="0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363" y="37"/>
                    <a:pt x="1363" y="37"/>
                    <a:pt x="1363" y="37"/>
                  </a:cubicBezTo>
                  <a:cubicBezTo>
                    <a:pt x="1536" y="37"/>
                    <a:pt x="1714" y="37"/>
                    <a:pt x="1943" y="96"/>
                  </a:cubicBezTo>
                  <a:cubicBezTo>
                    <a:pt x="1957" y="86"/>
                    <a:pt x="1955" y="74"/>
                    <a:pt x="1955" y="67"/>
                  </a:cubicBezTo>
                  <a:cubicBezTo>
                    <a:pt x="1955" y="66"/>
                    <a:pt x="1955" y="64"/>
                    <a:pt x="1953" y="61"/>
                  </a:cubicBezTo>
                  <a:cubicBezTo>
                    <a:pt x="1719" y="0"/>
                    <a:pt x="1538" y="0"/>
                    <a:pt x="13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6218238" y="2626950"/>
              <a:ext cx="869950" cy="193675"/>
            </a:xfrm>
            <a:custGeom>
              <a:avLst/>
              <a:gdLst/>
              <a:ahLst/>
              <a:cxnLst/>
              <a:rect l="l" t="t" r="r" b="b"/>
              <a:pathLst>
                <a:path w="476" h="106" extrusionOk="0">
                  <a:moveTo>
                    <a:pt x="0" y="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194" y="79"/>
                    <a:pt x="260" y="79"/>
                  </a:cubicBezTo>
                  <a:cubicBezTo>
                    <a:pt x="326" y="79"/>
                    <a:pt x="476" y="106"/>
                    <a:pt x="476" y="101"/>
                  </a:cubicBezTo>
                  <a:cubicBezTo>
                    <a:pt x="475" y="97"/>
                    <a:pt x="362" y="36"/>
                    <a:pt x="265" y="16"/>
                  </a:cubicBezTo>
                  <a:cubicBezTo>
                    <a:pt x="189" y="0"/>
                    <a:pt x="42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6799263" y="2572975"/>
              <a:ext cx="382588" cy="193675"/>
            </a:xfrm>
            <a:custGeom>
              <a:avLst/>
              <a:gdLst/>
              <a:ahLst/>
              <a:cxnLst/>
              <a:rect l="l" t="t" r="r" b="b"/>
              <a:pathLst>
                <a:path w="209" h="106" extrusionOk="0">
                  <a:moveTo>
                    <a:pt x="166" y="74"/>
                  </a:moveTo>
                  <a:cubicBezTo>
                    <a:pt x="121" y="44"/>
                    <a:pt x="63" y="19"/>
                    <a:pt x="0" y="0"/>
                  </a:cubicBezTo>
                  <a:cubicBezTo>
                    <a:pt x="7" y="13"/>
                    <a:pt x="23" y="36"/>
                    <a:pt x="52" y="51"/>
                  </a:cubicBezTo>
                  <a:cubicBezTo>
                    <a:pt x="93" y="71"/>
                    <a:pt x="145" y="97"/>
                    <a:pt x="159" y="102"/>
                  </a:cubicBezTo>
                  <a:cubicBezTo>
                    <a:pt x="168" y="106"/>
                    <a:pt x="193" y="105"/>
                    <a:pt x="209" y="104"/>
                  </a:cubicBezTo>
                  <a:cubicBezTo>
                    <a:pt x="196" y="94"/>
                    <a:pt x="182" y="84"/>
                    <a:pt x="166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7240588" y="3028587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C92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3789363" y="2969962"/>
              <a:ext cx="3452814" cy="71437"/>
            </a:xfrm>
            <a:custGeom>
              <a:avLst/>
              <a:gdLst/>
              <a:ahLst/>
              <a:cxnLst/>
              <a:rect l="l" t="t" r="r" b="b"/>
              <a:pathLst>
                <a:path w="1887" h="39" extrusionOk="0">
                  <a:moveTo>
                    <a:pt x="18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15" y="2"/>
                    <a:pt x="1815" y="2"/>
                    <a:pt x="1815" y="2"/>
                  </a:cubicBezTo>
                  <a:cubicBezTo>
                    <a:pt x="1885" y="38"/>
                    <a:pt x="1885" y="38"/>
                    <a:pt x="1885" y="38"/>
                  </a:cubicBezTo>
                  <a:cubicBezTo>
                    <a:pt x="1885" y="39"/>
                    <a:pt x="1885" y="39"/>
                    <a:pt x="1885" y="39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6" y="37"/>
                    <a:pt x="1886" y="37"/>
                  </a:cubicBezTo>
                  <a:cubicBezTo>
                    <a:pt x="1887" y="37"/>
                    <a:pt x="1887" y="37"/>
                    <a:pt x="1887" y="37"/>
                  </a:cubicBezTo>
                  <a:cubicBezTo>
                    <a:pt x="1886" y="36"/>
                    <a:pt x="1886" y="36"/>
                    <a:pt x="1886" y="36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0"/>
                    <a:pt x="1815" y="0"/>
                    <a:pt x="181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5951538" y="2530112"/>
              <a:ext cx="198438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5951538" y="2814275"/>
              <a:ext cx="198438" cy="68262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3962401" y="2530112"/>
              <a:ext cx="198438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3962400" y="2814275"/>
              <a:ext cx="198438" cy="68262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5999163" y="2606313"/>
              <a:ext cx="103188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4010025" y="2606313"/>
              <a:ext cx="103188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3825875" y="2652350"/>
              <a:ext cx="109538" cy="6350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3825875" y="2677750"/>
              <a:ext cx="109538" cy="7937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3825875" y="2704738"/>
              <a:ext cx="109538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1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0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3825875" y="2730138"/>
              <a:ext cx="109538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2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4256088" y="2622188"/>
              <a:ext cx="1600200" cy="161925"/>
            </a:xfrm>
            <a:custGeom>
              <a:avLst/>
              <a:gdLst/>
              <a:ahLst/>
              <a:cxnLst/>
              <a:rect l="l" t="t" r="r" b="b"/>
              <a:pathLst>
                <a:path w="875" h="88" extrusionOk="0">
                  <a:moveTo>
                    <a:pt x="0" y="76"/>
                  </a:moveTo>
                  <a:cubicBezTo>
                    <a:pt x="0" y="83"/>
                    <a:pt x="5" y="88"/>
                    <a:pt x="12" y="88"/>
                  </a:cubicBezTo>
                  <a:cubicBezTo>
                    <a:pt x="863" y="88"/>
                    <a:pt x="863" y="88"/>
                    <a:pt x="863" y="88"/>
                  </a:cubicBezTo>
                  <a:cubicBezTo>
                    <a:pt x="869" y="88"/>
                    <a:pt x="875" y="83"/>
                    <a:pt x="875" y="76"/>
                  </a:cubicBezTo>
                  <a:cubicBezTo>
                    <a:pt x="875" y="12"/>
                    <a:pt x="875" y="12"/>
                    <a:pt x="875" y="12"/>
                  </a:cubicBezTo>
                  <a:cubicBezTo>
                    <a:pt x="875" y="5"/>
                    <a:pt x="869" y="0"/>
                    <a:pt x="86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76"/>
                    <a:pt x="0" y="76"/>
                    <a:pt x="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447357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447357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470376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470376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4935543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4935543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5165732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5165732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5394334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5394334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562452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562452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2" name="Google Shape;2342;p39"/>
          <p:cNvSpPr txBox="1">
            <a:spLocks noGrp="1"/>
          </p:cNvSpPr>
          <p:nvPr>
            <p:ph type="subTitle" idx="1"/>
          </p:nvPr>
        </p:nvSpPr>
        <p:spPr>
          <a:xfrm>
            <a:off x="875953" y="718612"/>
            <a:ext cx="7397865" cy="2411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Travelers considering the UK Rail System must evaluate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 what factors are most important to their travel.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If delays are not a concern, travelers will find the UK Rail System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an </a:t>
            </a:r>
            <a:r>
              <a:rPr lang="en-US" sz="1600" dirty="0">
                <a:solidFill>
                  <a:srgbClr val="FF0000"/>
                </a:solidFill>
              </a:rPr>
              <a:t>accessible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>
                <a:solidFill>
                  <a:srgbClr val="FF0000"/>
                </a:solidFill>
              </a:rPr>
              <a:t>convenient</a:t>
            </a:r>
            <a:r>
              <a:rPr lang="en-US" sz="1600" dirty="0">
                <a:solidFill>
                  <a:schemeClr val="tx1"/>
                </a:solidFill>
              </a:rPr>
              <a:t> mode of transportation.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However, if </a:t>
            </a:r>
            <a:r>
              <a:rPr lang="en-US" sz="1600" dirty="0">
                <a:solidFill>
                  <a:srgbClr val="FF0000"/>
                </a:solidFill>
              </a:rPr>
              <a:t>reliability</a:t>
            </a:r>
            <a:r>
              <a:rPr lang="en-US" sz="1600" dirty="0">
                <a:solidFill>
                  <a:schemeClr val="tx1"/>
                </a:solidFill>
              </a:rPr>
              <a:t> and timeliness is important to the traveler,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other options should be considered.</a:t>
            </a:r>
            <a:endParaRPr lang="en-US" sz="1600" dirty="0"/>
          </a:p>
        </p:txBody>
      </p:sp>
      <p:cxnSp>
        <p:nvCxnSpPr>
          <p:cNvPr id="2343" name="Google Shape;2343;p39"/>
          <p:cNvCxnSpPr>
            <a:cxnSpLocks/>
          </p:cNvCxnSpPr>
          <p:nvPr/>
        </p:nvCxnSpPr>
        <p:spPr>
          <a:xfrm>
            <a:off x="4572000" y="-779864"/>
            <a:ext cx="0" cy="12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344" name="Google Shape;2344;p39"/>
          <p:cNvGrpSpPr/>
          <p:nvPr/>
        </p:nvGrpSpPr>
        <p:grpSpPr>
          <a:xfrm>
            <a:off x="0" y="3593000"/>
            <a:ext cx="9186902" cy="1703200"/>
            <a:chOff x="0" y="3593000"/>
            <a:chExt cx="9186902" cy="1703200"/>
          </a:xfrm>
        </p:grpSpPr>
        <p:sp>
          <p:nvSpPr>
            <p:cNvPr id="2345" name="Google Shape;2345;p39"/>
            <p:cNvSpPr/>
            <p:nvPr/>
          </p:nvSpPr>
          <p:spPr>
            <a:xfrm>
              <a:off x="0" y="3593000"/>
              <a:ext cx="9186902" cy="1702900"/>
            </a:xfrm>
            <a:custGeom>
              <a:avLst/>
              <a:gdLst/>
              <a:ahLst/>
              <a:cxnLst/>
              <a:rect l="l" t="t" r="r" b="b"/>
              <a:pathLst>
                <a:path w="4160" h="775" extrusionOk="0">
                  <a:moveTo>
                    <a:pt x="1292" y="51"/>
                  </a:moveTo>
                  <a:cubicBezTo>
                    <a:pt x="1292" y="39"/>
                    <a:pt x="1292" y="39"/>
                    <a:pt x="1292" y="39"/>
                  </a:cubicBezTo>
                  <a:cubicBezTo>
                    <a:pt x="1283" y="39"/>
                    <a:pt x="1283" y="39"/>
                    <a:pt x="1283" y="39"/>
                  </a:cubicBezTo>
                  <a:cubicBezTo>
                    <a:pt x="1283" y="21"/>
                    <a:pt x="1283" y="21"/>
                    <a:pt x="1283" y="21"/>
                  </a:cubicBezTo>
                  <a:cubicBezTo>
                    <a:pt x="1283" y="9"/>
                    <a:pt x="1274" y="0"/>
                    <a:pt x="1262" y="0"/>
                  </a:cubicBezTo>
                  <a:cubicBezTo>
                    <a:pt x="1049" y="0"/>
                    <a:pt x="1049" y="0"/>
                    <a:pt x="1049" y="0"/>
                  </a:cubicBezTo>
                  <a:cubicBezTo>
                    <a:pt x="1038" y="0"/>
                    <a:pt x="1029" y="9"/>
                    <a:pt x="1029" y="21"/>
                  </a:cubicBezTo>
                  <a:cubicBezTo>
                    <a:pt x="1029" y="39"/>
                    <a:pt x="1029" y="39"/>
                    <a:pt x="1029" y="39"/>
                  </a:cubicBezTo>
                  <a:cubicBezTo>
                    <a:pt x="1020" y="39"/>
                    <a:pt x="1020" y="39"/>
                    <a:pt x="1020" y="39"/>
                  </a:cubicBezTo>
                  <a:cubicBezTo>
                    <a:pt x="1020" y="51"/>
                    <a:pt x="1020" y="51"/>
                    <a:pt x="102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27" y="475"/>
                    <a:pt x="27" y="475"/>
                    <a:pt x="27" y="475"/>
                  </a:cubicBezTo>
                  <a:cubicBezTo>
                    <a:pt x="110" y="475"/>
                    <a:pt x="110" y="475"/>
                    <a:pt x="110" y="475"/>
                  </a:cubicBezTo>
                  <a:cubicBezTo>
                    <a:pt x="136" y="475"/>
                    <a:pt x="136" y="475"/>
                    <a:pt x="136" y="475"/>
                  </a:cubicBezTo>
                  <a:cubicBezTo>
                    <a:pt x="136" y="340"/>
                    <a:pt x="469" y="230"/>
                    <a:pt x="882" y="229"/>
                  </a:cubicBezTo>
                  <a:cubicBezTo>
                    <a:pt x="1301" y="230"/>
                    <a:pt x="1638" y="340"/>
                    <a:pt x="1638" y="475"/>
                  </a:cubicBezTo>
                  <a:cubicBezTo>
                    <a:pt x="1644" y="475"/>
                    <a:pt x="1644" y="475"/>
                    <a:pt x="1644" y="475"/>
                  </a:cubicBezTo>
                  <a:cubicBezTo>
                    <a:pt x="1759" y="475"/>
                    <a:pt x="1759" y="475"/>
                    <a:pt x="1759" y="475"/>
                  </a:cubicBezTo>
                  <a:cubicBezTo>
                    <a:pt x="1759" y="775"/>
                    <a:pt x="1759" y="775"/>
                    <a:pt x="1759" y="775"/>
                  </a:cubicBezTo>
                  <a:cubicBezTo>
                    <a:pt x="1763" y="775"/>
                    <a:pt x="1763" y="775"/>
                    <a:pt x="1763" y="775"/>
                  </a:cubicBezTo>
                  <a:cubicBezTo>
                    <a:pt x="2386" y="775"/>
                    <a:pt x="2386" y="775"/>
                    <a:pt x="2386" y="775"/>
                  </a:cubicBezTo>
                  <a:cubicBezTo>
                    <a:pt x="2390" y="775"/>
                    <a:pt x="2390" y="775"/>
                    <a:pt x="2390" y="775"/>
                  </a:cubicBezTo>
                  <a:cubicBezTo>
                    <a:pt x="2390" y="475"/>
                    <a:pt x="2390" y="475"/>
                    <a:pt x="2390" y="475"/>
                  </a:cubicBezTo>
                  <a:cubicBezTo>
                    <a:pt x="2505" y="475"/>
                    <a:pt x="2505" y="475"/>
                    <a:pt x="2505" y="475"/>
                  </a:cubicBezTo>
                  <a:cubicBezTo>
                    <a:pt x="2511" y="475"/>
                    <a:pt x="2511" y="475"/>
                    <a:pt x="2511" y="475"/>
                  </a:cubicBezTo>
                  <a:cubicBezTo>
                    <a:pt x="2511" y="340"/>
                    <a:pt x="2849" y="230"/>
                    <a:pt x="3267" y="229"/>
                  </a:cubicBezTo>
                  <a:cubicBezTo>
                    <a:pt x="3680" y="230"/>
                    <a:pt x="4014" y="340"/>
                    <a:pt x="4014" y="475"/>
                  </a:cubicBezTo>
                  <a:cubicBezTo>
                    <a:pt x="4039" y="475"/>
                    <a:pt x="4039" y="475"/>
                    <a:pt x="4039" y="475"/>
                  </a:cubicBezTo>
                  <a:cubicBezTo>
                    <a:pt x="4133" y="475"/>
                    <a:pt x="4133" y="475"/>
                    <a:pt x="4133" y="475"/>
                  </a:cubicBezTo>
                  <a:cubicBezTo>
                    <a:pt x="4160" y="475"/>
                    <a:pt x="4160" y="475"/>
                    <a:pt x="4160" y="475"/>
                  </a:cubicBezTo>
                  <a:cubicBezTo>
                    <a:pt x="4160" y="184"/>
                    <a:pt x="4160" y="184"/>
                    <a:pt x="4160" y="184"/>
                  </a:cubicBezTo>
                  <a:cubicBezTo>
                    <a:pt x="4160" y="175"/>
                    <a:pt x="4160" y="175"/>
                    <a:pt x="4160" y="175"/>
                  </a:cubicBezTo>
                  <a:cubicBezTo>
                    <a:pt x="4160" y="173"/>
                    <a:pt x="4160" y="173"/>
                    <a:pt x="4160" y="173"/>
                  </a:cubicBezTo>
                  <a:cubicBezTo>
                    <a:pt x="4160" y="137"/>
                    <a:pt x="4160" y="137"/>
                    <a:pt x="4160" y="137"/>
                  </a:cubicBezTo>
                  <a:cubicBezTo>
                    <a:pt x="4160" y="129"/>
                    <a:pt x="4160" y="129"/>
                    <a:pt x="4160" y="129"/>
                  </a:cubicBezTo>
                  <a:cubicBezTo>
                    <a:pt x="4160" y="121"/>
                    <a:pt x="4160" y="121"/>
                    <a:pt x="4160" y="121"/>
                  </a:cubicBezTo>
                  <a:cubicBezTo>
                    <a:pt x="4160" y="60"/>
                    <a:pt x="4160" y="60"/>
                    <a:pt x="4160" y="60"/>
                  </a:cubicBezTo>
                  <a:cubicBezTo>
                    <a:pt x="4160" y="55"/>
                    <a:pt x="4160" y="55"/>
                    <a:pt x="4160" y="55"/>
                  </a:cubicBezTo>
                  <a:cubicBezTo>
                    <a:pt x="4160" y="51"/>
                    <a:pt x="4160" y="51"/>
                    <a:pt x="4160" y="51"/>
                  </a:cubicBezTo>
                  <a:lnTo>
                    <a:pt x="1292" y="51"/>
                  </a:lnTo>
                  <a:close/>
                  <a:moveTo>
                    <a:pt x="1239" y="2"/>
                  </a:moveTo>
                  <a:cubicBezTo>
                    <a:pt x="1262" y="2"/>
                    <a:pt x="1262" y="2"/>
                    <a:pt x="1262" y="2"/>
                  </a:cubicBezTo>
                  <a:cubicBezTo>
                    <a:pt x="1272" y="2"/>
                    <a:pt x="1281" y="10"/>
                    <a:pt x="1281" y="21"/>
                  </a:cubicBezTo>
                  <a:cubicBezTo>
                    <a:pt x="1281" y="39"/>
                    <a:pt x="1281" y="39"/>
                    <a:pt x="1281" y="39"/>
                  </a:cubicBezTo>
                  <a:cubicBezTo>
                    <a:pt x="1239" y="39"/>
                    <a:pt x="1239" y="39"/>
                    <a:pt x="1239" y="39"/>
                  </a:cubicBezTo>
                  <a:lnTo>
                    <a:pt x="1239" y="2"/>
                  </a:lnTo>
                  <a:close/>
                  <a:moveTo>
                    <a:pt x="1197" y="2"/>
                  </a:moveTo>
                  <a:cubicBezTo>
                    <a:pt x="1237" y="2"/>
                    <a:pt x="1237" y="2"/>
                    <a:pt x="1237" y="2"/>
                  </a:cubicBezTo>
                  <a:cubicBezTo>
                    <a:pt x="1237" y="39"/>
                    <a:pt x="1237" y="39"/>
                    <a:pt x="1237" y="39"/>
                  </a:cubicBezTo>
                  <a:cubicBezTo>
                    <a:pt x="1197" y="39"/>
                    <a:pt x="1197" y="39"/>
                    <a:pt x="1197" y="39"/>
                  </a:cubicBezTo>
                  <a:lnTo>
                    <a:pt x="1197" y="2"/>
                  </a:lnTo>
                  <a:close/>
                  <a:moveTo>
                    <a:pt x="1155" y="2"/>
                  </a:moveTo>
                  <a:cubicBezTo>
                    <a:pt x="1196" y="2"/>
                    <a:pt x="1196" y="2"/>
                    <a:pt x="1196" y="2"/>
                  </a:cubicBezTo>
                  <a:cubicBezTo>
                    <a:pt x="1196" y="39"/>
                    <a:pt x="1196" y="39"/>
                    <a:pt x="1196" y="39"/>
                  </a:cubicBezTo>
                  <a:cubicBezTo>
                    <a:pt x="1155" y="39"/>
                    <a:pt x="1155" y="39"/>
                    <a:pt x="1155" y="39"/>
                  </a:cubicBezTo>
                  <a:lnTo>
                    <a:pt x="1155" y="2"/>
                  </a:lnTo>
                  <a:close/>
                  <a:moveTo>
                    <a:pt x="1117" y="2"/>
                  </a:moveTo>
                  <a:cubicBezTo>
                    <a:pt x="1153" y="2"/>
                    <a:pt x="1153" y="2"/>
                    <a:pt x="1153" y="2"/>
                  </a:cubicBezTo>
                  <a:cubicBezTo>
                    <a:pt x="1153" y="39"/>
                    <a:pt x="1153" y="39"/>
                    <a:pt x="1153" y="39"/>
                  </a:cubicBezTo>
                  <a:cubicBezTo>
                    <a:pt x="1117" y="39"/>
                    <a:pt x="1117" y="39"/>
                    <a:pt x="1117" y="39"/>
                  </a:cubicBezTo>
                  <a:lnTo>
                    <a:pt x="1117" y="2"/>
                  </a:lnTo>
                  <a:close/>
                  <a:moveTo>
                    <a:pt x="1075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39"/>
                    <a:pt x="1115" y="39"/>
                    <a:pt x="1115" y="39"/>
                  </a:cubicBezTo>
                  <a:cubicBezTo>
                    <a:pt x="1075" y="39"/>
                    <a:pt x="1075" y="39"/>
                    <a:pt x="1075" y="39"/>
                  </a:cubicBezTo>
                  <a:lnTo>
                    <a:pt x="1075" y="2"/>
                  </a:lnTo>
                  <a:close/>
                  <a:moveTo>
                    <a:pt x="1031" y="21"/>
                  </a:moveTo>
                  <a:cubicBezTo>
                    <a:pt x="1031" y="10"/>
                    <a:pt x="1039" y="2"/>
                    <a:pt x="1049" y="2"/>
                  </a:cubicBezTo>
                  <a:cubicBezTo>
                    <a:pt x="1073" y="2"/>
                    <a:pt x="1073" y="2"/>
                    <a:pt x="1073" y="2"/>
                  </a:cubicBezTo>
                  <a:cubicBezTo>
                    <a:pt x="1073" y="39"/>
                    <a:pt x="1073" y="39"/>
                    <a:pt x="1073" y="39"/>
                  </a:cubicBezTo>
                  <a:cubicBezTo>
                    <a:pt x="1031" y="39"/>
                    <a:pt x="1031" y="39"/>
                    <a:pt x="1031" y="39"/>
                  </a:cubicBezTo>
                  <a:lnTo>
                    <a:pt x="1031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0" y="4601525"/>
              <a:ext cx="297900" cy="68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3867063" y="4630500"/>
              <a:ext cx="1431600" cy="66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grpSp>
          <p:nvGrpSpPr>
            <p:cNvPr id="2348" name="Google Shape;2348;p39"/>
            <p:cNvGrpSpPr/>
            <p:nvPr/>
          </p:nvGrpSpPr>
          <p:grpSpPr>
            <a:xfrm>
              <a:off x="109020" y="4065169"/>
              <a:ext cx="8197094" cy="1044961"/>
              <a:chOff x="69670" y="3912769"/>
              <a:chExt cx="8197094" cy="1044961"/>
            </a:xfrm>
          </p:grpSpPr>
          <p:sp>
            <p:nvSpPr>
              <p:cNvPr id="2349" name="Google Shape;2349;p39"/>
              <p:cNvSpPr/>
              <p:nvPr/>
            </p:nvSpPr>
            <p:spPr>
              <a:xfrm>
                <a:off x="3676701" y="3933410"/>
                <a:ext cx="10578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39"/>
              <p:cNvSpPr/>
              <p:nvPr/>
            </p:nvSpPr>
            <p:spPr>
              <a:xfrm>
                <a:off x="105792" y="3933410"/>
                <a:ext cx="10320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1" name="Google Shape;2351;p39"/>
              <p:cNvSpPr/>
              <p:nvPr/>
            </p:nvSpPr>
            <p:spPr>
              <a:xfrm>
                <a:off x="229639" y="4041776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0"/>
                      <a:pt x="47" y="18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39"/>
              <p:cNvSpPr/>
              <p:nvPr/>
            </p:nvSpPr>
            <p:spPr>
              <a:xfrm>
                <a:off x="69670" y="4168204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39"/>
              <p:cNvSpPr/>
              <p:nvPr/>
            </p:nvSpPr>
            <p:spPr>
              <a:xfrm>
                <a:off x="3914073" y="4018556"/>
                <a:ext cx="10578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7" y="1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39"/>
              <p:cNvSpPr/>
              <p:nvPr/>
            </p:nvSpPr>
            <p:spPr>
              <a:xfrm>
                <a:off x="3343864" y="4064998"/>
                <a:ext cx="10320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1" extrusionOk="0">
                    <a:moveTo>
                      <a:pt x="4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1"/>
                      <a:pt x="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4" y="21"/>
                      <a:pt x="47" y="18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4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39"/>
              <p:cNvSpPr/>
              <p:nvPr/>
            </p:nvSpPr>
            <p:spPr>
              <a:xfrm>
                <a:off x="3952776" y="4591349"/>
                <a:ext cx="10320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1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1"/>
                      <a:pt x="5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5" y="21"/>
                      <a:pt x="47" y="18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39"/>
              <p:cNvSpPr/>
              <p:nvPr/>
            </p:nvSpPr>
            <p:spPr>
              <a:xfrm>
                <a:off x="3952776" y="4694554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39"/>
              <p:cNvSpPr/>
              <p:nvPr/>
            </p:nvSpPr>
            <p:spPr>
              <a:xfrm>
                <a:off x="4112745" y="4648112"/>
                <a:ext cx="10320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1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2" y="21"/>
                      <a:pt x="5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5" y="21"/>
                      <a:pt x="47" y="19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3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39"/>
              <p:cNvSpPr/>
              <p:nvPr/>
            </p:nvSpPr>
            <p:spPr>
              <a:xfrm>
                <a:off x="5255744" y="3982434"/>
                <a:ext cx="10578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8" h="20" extrusionOk="0">
                    <a:moveTo>
                      <a:pt x="4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3" y="20"/>
                      <a:pt x="5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0"/>
                      <a:pt x="48" y="18"/>
                      <a:pt x="48" y="15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"/>
                      <a:pt x="45" y="0"/>
                      <a:pt x="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39"/>
              <p:cNvSpPr/>
              <p:nvPr/>
            </p:nvSpPr>
            <p:spPr>
              <a:xfrm>
                <a:off x="8163558" y="3912769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39"/>
              <p:cNvSpPr/>
              <p:nvPr/>
            </p:nvSpPr>
            <p:spPr>
              <a:xfrm>
                <a:off x="4868724" y="4790019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39"/>
              <p:cNvSpPr/>
              <p:nvPr/>
            </p:nvSpPr>
            <p:spPr>
              <a:xfrm>
                <a:off x="4572009" y="4578447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39"/>
              <p:cNvSpPr/>
              <p:nvPr/>
            </p:nvSpPr>
            <p:spPr>
              <a:xfrm>
                <a:off x="4270132" y="4294631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7" y="1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9"/>
              <p:cNvSpPr/>
              <p:nvPr/>
            </p:nvSpPr>
            <p:spPr>
              <a:xfrm>
                <a:off x="4711336" y="4694554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9"/>
              <p:cNvSpPr/>
              <p:nvPr/>
            </p:nvSpPr>
            <p:spPr>
              <a:xfrm>
                <a:off x="4316574" y="4911287"/>
                <a:ext cx="10320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1" extrusionOk="0">
                    <a:moveTo>
                      <a:pt x="4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5" y="21"/>
                      <a:pt x="47" y="19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3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9"/>
              <p:cNvSpPr/>
              <p:nvPr/>
            </p:nvSpPr>
            <p:spPr>
              <a:xfrm>
                <a:off x="4572009" y="4831302"/>
                <a:ext cx="10320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1" extrusionOk="0">
                    <a:moveTo>
                      <a:pt x="4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2" y="21"/>
                      <a:pt x="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4" y="21"/>
                      <a:pt x="47" y="19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3"/>
                      <a:pt x="44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9"/>
              <p:cNvSpPr/>
              <p:nvPr/>
            </p:nvSpPr>
            <p:spPr>
              <a:xfrm>
                <a:off x="4711336" y="4178525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9"/>
              <p:cNvSpPr/>
              <p:nvPr/>
            </p:nvSpPr>
            <p:spPr>
              <a:xfrm>
                <a:off x="5000311" y="4178525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9"/>
              <p:cNvSpPr/>
              <p:nvPr/>
            </p:nvSpPr>
            <p:spPr>
              <a:xfrm>
                <a:off x="5000311" y="4374616"/>
                <a:ext cx="103206" cy="4386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39"/>
              <p:cNvSpPr/>
              <p:nvPr/>
            </p:nvSpPr>
            <p:spPr>
              <a:xfrm>
                <a:off x="3795387" y="3933410"/>
                <a:ext cx="103206" cy="4644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0" extrusionOk="0">
                    <a:moveTo>
                      <a:pt x="4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5" y="20"/>
                      <a:pt x="47" y="18"/>
                      <a:pt x="47" y="1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70" name="Google Shape;2370;p39"/>
            <p:cNvSpPr/>
            <p:nvPr/>
          </p:nvSpPr>
          <p:spPr>
            <a:xfrm>
              <a:off x="8865900" y="4630500"/>
              <a:ext cx="321000" cy="66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2371" name="Google Shape;2371;p39"/>
          <p:cNvGrpSpPr/>
          <p:nvPr/>
        </p:nvGrpSpPr>
        <p:grpSpPr>
          <a:xfrm>
            <a:off x="7088110" y="2631244"/>
            <a:ext cx="1226485" cy="1077101"/>
            <a:chOff x="7410610" y="2637069"/>
            <a:chExt cx="1226485" cy="1077101"/>
          </a:xfrm>
        </p:grpSpPr>
        <p:grpSp>
          <p:nvGrpSpPr>
            <p:cNvPr id="2372" name="Google Shape;2372;p39"/>
            <p:cNvGrpSpPr/>
            <p:nvPr/>
          </p:nvGrpSpPr>
          <p:grpSpPr>
            <a:xfrm>
              <a:off x="8386635" y="3027970"/>
              <a:ext cx="250461" cy="686200"/>
              <a:chOff x="6178550" y="415926"/>
              <a:chExt cx="774700" cy="2122487"/>
            </a:xfrm>
          </p:grpSpPr>
          <p:sp>
            <p:nvSpPr>
              <p:cNvPr id="2373" name="Google Shape;2373;p39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9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9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39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39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9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1" name="Google Shape;2381;p39"/>
            <p:cNvGrpSpPr/>
            <p:nvPr/>
          </p:nvGrpSpPr>
          <p:grpSpPr>
            <a:xfrm>
              <a:off x="7898536" y="2637069"/>
              <a:ext cx="321036" cy="1076950"/>
              <a:chOff x="6178550" y="415926"/>
              <a:chExt cx="774700" cy="2122487"/>
            </a:xfrm>
          </p:grpSpPr>
          <p:sp>
            <p:nvSpPr>
              <p:cNvPr id="2382" name="Google Shape;2382;p39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9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39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39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39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9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39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0" name="Google Shape;2390;p39"/>
            <p:cNvGrpSpPr/>
            <p:nvPr/>
          </p:nvGrpSpPr>
          <p:grpSpPr>
            <a:xfrm>
              <a:off x="7410610" y="2834495"/>
              <a:ext cx="321036" cy="879559"/>
              <a:chOff x="6178550" y="415926"/>
              <a:chExt cx="774700" cy="2122487"/>
            </a:xfrm>
          </p:grpSpPr>
          <p:sp>
            <p:nvSpPr>
              <p:cNvPr id="2391" name="Google Shape;2391;p39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9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39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39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39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9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39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9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28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/>
          <p:cNvSpPr txBox="1">
            <a:spLocks noGrp="1"/>
          </p:cNvSpPr>
          <p:nvPr>
            <p:ph type="title"/>
          </p:nvPr>
        </p:nvSpPr>
        <p:spPr>
          <a:xfrm>
            <a:off x="2315716" y="1841112"/>
            <a:ext cx="4512567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Considerations</a:t>
            </a:r>
            <a:endParaRPr dirty="0"/>
          </a:p>
        </p:txBody>
      </p:sp>
      <p:sp>
        <p:nvSpPr>
          <p:cNvPr id="1796" name="Google Shape;1796;p33"/>
          <p:cNvSpPr txBox="1">
            <a:spLocks noGrp="1"/>
          </p:cNvSpPr>
          <p:nvPr>
            <p:ph type="title" idx="2"/>
          </p:nvPr>
        </p:nvSpPr>
        <p:spPr>
          <a:xfrm>
            <a:off x="4027050" y="1168175"/>
            <a:ext cx="1089900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97" name="Google Shape;1797;p33"/>
          <p:cNvCxnSpPr>
            <a:endCxn id="1796" idx="0"/>
          </p:cNvCxnSpPr>
          <p:nvPr/>
        </p:nvCxnSpPr>
        <p:spPr>
          <a:xfrm>
            <a:off x="4572000" y="-105325"/>
            <a:ext cx="0" cy="127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/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/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/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/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/>
          <p:cNvGrpSpPr/>
          <p:nvPr/>
        </p:nvGrpSpPr>
        <p:grpSpPr>
          <a:xfrm>
            <a:off x="-47199" y="3215348"/>
            <a:ext cx="2776112" cy="1418574"/>
            <a:chOff x="-46" y="2299799"/>
            <a:chExt cx="3480146" cy="1778330"/>
          </a:xfrm>
        </p:grpSpPr>
        <p:sp>
          <p:nvSpPr>
            <p:cNvPr id="1821" name="Google Shape;1821;p33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18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719999" y="1421950"/>
            <a:ext cx="4745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Opportunities for Improvement</a:t>
            </a:r>
            <a:endParaRPr dirty="0"/>
          </a:p>
        </p:txBody>
      </p:sp>
      <p:cxnSp>
        <p:nvCxnSpPr>
          <p:cNvPr id="1790" name="Google Shape;1790;p32"/>
          <p:cNvCxnSpPr/>
          <p:nvPr/>
        </p:nvCxnSpPr>
        <p:spPr>
          <a:xfrm>
            <a:off x="872800" y="-323750"/>
            <a:ext cx="0" cy="17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B63971-1A1E-10F5-E359-F6DFF88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994649"/>
            <a:ext cx="7908362" cy="2634057"/>
          </a:xfrm>
        </p:spPr>
        <p:txBody>
          <a:bodyPr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Expand Data Collection Period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Evaluate Cost and Safety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Compare Alternative Travel Options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430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48"/>
          <p:cNvSpPr txBox="1">
            <a:spLocks noGrp="1"/>
          </p:cNvSpPr>
          <p:nvPr>
            <p:ph type="subTitle" idx="1"/>
          </p:nvPr>
        </p:nvSpPr>
        <p:spPr>
          <a:xfrm>
            <a:off x="1058729" y="1580135"/>
            <a:ext cx="7026441" cy="38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Do you have any questions?</a:t>
            </a:r>
          </a:p>
        </p:txBody>
      </p:sp>
      <p:sp>
        <p:nvSpPr>
          <p:cNvPr id="2660" name="Google Shape;2660;p48"/>
          <p:cNvSpPr txBox="1">
            <a:spLocks noGrp="1"/>
          </p:cNvSpPr>
          <p:nvPr>
            <p:ph type="ctrTitle"/>
          </p:nvPr>
        </p:nvSpPr>
        <p:spPr>
          <a:xfrm>
            <a:off x="2382250" y="828600"/>
            <a:ext cx="43794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2674" name="Google Shape;2674;p48"/>
          <p:cNvCxnSpPr>
            <a:endCxn id="2660" idx="0"/>
          </p:cNvCxnSpPr>
          <p:nvPr/>
        </p:nvCxnSpPr>
        <p:spPr>
          <a:xfrm>
            <a:off x="4571950" y="-114600"/>
            <a:ext cx="0" cy="94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675" name="Google Shape;2675;p48"/>
          <p:cNvGrpSpPr/>
          <p:nvPr/>
        </p:nvGrpSpPr>
        <p:grpSpPr>
          <a:xfrm>
            <a:off x="-5271356" y="3801208"/>
            <a:ext cx="8509958" cy="1342288"/>
            <a:chOff x="-6328831" y="1568883"/>
            <a:chExt cx="8509958" cy="1342288"/>
          </a:xfrm>
        </p:grpSpPr>
        <p:sp>
          <p:nvSpPr>
            <p:cNvPr id="2676" name="Google Shape;2676;p48"/>
            <p:cNvSpPr/>
            <p:nvPr/>
          </p:nvSpPr>
          <p:spPr>
            <a:xfrm>
              <a:off x="-6328831" y="1568883"/>
              <a:ext cx="8509958" cy="1342288"/>
            </a:xfrm>
            <a:custGeom>
              <a:avLst/>
              <a:gdLst/>
              <a:ahLst/>
              <a:cxnLst/>
              <a:rect l="l" t="t" r="r" b="b"/>
              <a:pathLst>
                <a:path w="1958" h="309" extrusionOk="0">
                  <a:moveTo>
                    <a:pt x="1801" y="309"/>
                  </a:moveTo>
                  <a:cubicBezTo>
                    <a:pt x="18" y="309"/>
                    <a:pt x="18" y="309"/>
                    <a:pt x="18" y="309"/>
                  </a:cubicBezTo>
                  <a:cubicBezTo>
                    <a:pt x="8" y="309"/>
                    <a:pt x="0" y="301"/>
                    <a:pt x="0" y="29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528" y="0"/>
                    <a:pt x="1706" y="45"/>
                    <a:pt x="1811" y="115"/>
                  </a:cubicBezTo>
                  <a:cubicBezTo>
                    <a:pt x="1916" y="184"/>
                    <a:pt x="1955" y="230"/>
                    <a:pt x="1955" y="240"/>
                  </a:cubicBezTo>
                  <a:cubicBezTo>
                    <a:pt x="1955" y="249"/>
                    <a:pt x="1958" y="264"/>
                    <a:pt x="1930" y="276"/>
                  </a:cubicBezTo>
                  <a:cubicBezTo>
                    <a:pt x="1903" y="288"/>
                    <a:pt x="1885" y="290"/>
                    <a:pt x="1885" y="290"/>
                  </a:cubicBezTo>
                  <a:cubicBezTo>
                    <a:pt x="1885" y="309"/>
                    <a:pt x="1885" y="309"/>
                    <a:pt x="1885" y="309"/>
                  </a:cubicBezTo>
                  <a:cubicBezTo>
                    <a:pt x="1801" y="309"/>
                    <a:pt x="1801" y="309"/>
                    <a:pt x="1801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48"/>
            <p:cNvSpPr/>
            <p:nvPr/>
          </p:nvSpPr>
          <p:spPr>
            <a:xfrm>
              <a:off x="-4952608" y="2737729"/>
              <a:ext cx="3261459" cy="173442"/>
            </a:xfrm>
            <a:custGeom>
              <a:avLst/>
              <a:gdLst/>
              <a:ahLst/>
              <a:cxnLst/>
              <a:rect l="l" t="t" r="r" b="b"/>
              <a:pathLst>
                <a:path w="750" h="40" extrusionOk="0">
                  <a:moveTo>
                    <a:pt x="750" y="40"/>
                  </a:moveTo>
                  <a:cubicBezTo>
                    <a:pt x="750" y="20"/>
                    <a:pt x="750" y="20"/>
                    <a:pt x="750" y="20"/>
                  </a:cubicBezTo>
                  <a:cubicBezTo>
                    <a:pt x="750" y="9"/>
                    <a:pt x="741" y="0"/>
                    <a:pt x="73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5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48"/>
            <p:cNvSpPr/>
            <p:nvPr/>
          </p:nvSpPr>
          <p:spPr>
            <a:xfrm>
              <a:off x="-6328831" y="2319208"/>
              <a:ext cx="8506179" cy="418521"/>
            </a:xfrm>
            <a:custGeom>
              <a:avLst/>
              <a:gdLst/>
              <a:ahLst/>
              <a:cxnLst/>
              <a:rect l="l" t="t" r="r" b="b"/>
              <a:pathLst>
                <a:path w="1957" h="96" extrusionOk="0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363" y="37"/>
                    <a:pt x="1363" y="37"/>
                    <a:pt x="1363" y="37"/>
                  </a:cubicBezTo>
                  <a:cubicBezTo>
                    <a:pt x="1536" y="37"/>
                    <a:pt x="1714" y="37"/>
                    <a:pt x="1943" y="96"/>
                  </a:cubicBezTo>
                  <a:cubicBezTo>
                    <a:pt x="1957" y="86"/>
                    <a:pt x="1955" y="74"/>
                    <a:pt x="1955" y="67"/>
                  </a:cubicBezTo>
                  <a:cubicBezTo>
                    <a:pt x="1955" y="66"/>
                    <a:pt x="1955" y="64"/>
                    <a:pt x="1953" y="61"/>
                  </a:cubicBezTo>
                  <a:cubicBezTo>
                    <a:pt x="1719" y="0"/>
                    <a:pt x="1538" y="0"/>
                    <a:pt x="13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48"/>
            <p:cNvSpPr/>
            <p:nvPr/>
          </p:nvSpPr>
          <p:spPr>
            <a:xfrm>
              <a:off x="-560010" y="1874292"/>
              <a:ext cx="2066217" cy="459997"/>
            </a:xfrm>
            <a:custGeom>
              <a:avLst/>
              <a:gdLst/>
              <a:ahLst/>
              <a:cxnLst/>
              <a:rect l="l" t="t" r="r" b="b"/>
              <a:pathLst>
                <a:path w="476" h="106" extrusionOk="0">
                  <a:moveTo>
                    <a:pt x="0" y="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194" y="79"/>
                    <a:pt x="260" y="79"/>
                  </a:cubicBezTo>
                  <a:cubicBezTo>
                    <a:pt x="326" y="79"/>
                    <a:pt x="476" y="106"/>
                    <a:pt x="476" y="101"/>
                  </a:cubicBezTo>
                  <a:cubicBezTo>
                    <a:pt x="475" y="97"/>
                    <a:pt x="362" y="36"/>
                    <a:pt x="265" y="16"/>
                  </a:cubicBezTo>
                  <a:cubicBezTo>
                    <a:pt x="189" y="0"/>
                    <a:pt x="42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48"/>
            <p:cNvSpPr/>
            <p:nvPr/>
          </p:nvSpPr>
          <p:spPr>
            <a:xfrm>
              <a:off x="819983" y="1746096"/>
              <a:ext cx="908685" cy="459997"/>
            </a:xfrm>
            <a:custGeom>
              <a:avLst/>
              <a:gdLst/>
              <a:ahLst/>
              <a:cxnLst/>
              <a:rect l="l" t="t" r="r" b="b"/>
              <a:pathLst>
                <a:path w="209" h="106" extrusionOk="0">
                  <a:moveTo>
                    <a:pt x="166" y="74"/>
                  </a:moveTo>
                  <a:cubicBezTo>
                    <a:pt x="121" y="44"/>
                    <a:pt x="63" y="19"/>
                    <a:pt x="0" y="0"/>
                  </a:cubicBezTo>
                  <a:cubicBezTo>
                    <a:pt x="7" y="13"/>
                    <a:pt x="23" y="36"/>
                    <a:pt x="52" y="51"/>
                  </a:cubicBezTo>
                  <a:cubicBezTo>
                    <a:pt x="93" y="71"/>
                    <a:pt x="145" y="97"/>
                    <a:pt x="159" y="102"/>
                  </a:cubicBezTo>
                  <a:cubicBezTo>
                    <a:pt x="168" y="106"/>
                    <a:pt x="193" y="105"/>
                    <a:pt x="209" y="104"/>
                  </a:cubicBezTo>
                  <a:cubicBezTo>
                    <a:pt x="196" y="94"/>
                    <a:pt x="182" y="84"/>
                    <a:pt x="166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48"/>
            <p:cNvSpPr/>
            <p:nvPr/>
          </p:nvSpPr>
          <p:spPr>
            <a:xfrm>
              <a:off x="1868174" y="2828220"/>
              <a:ext cx="377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C92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48"/>
            <p:cNvSpPr/>
            <p:nvPr/>
          </p:nvSpPr>
          <p:spPr>
            <a:xfrm>
              <a:off x="-6328831" y="2688980"/>
              <a:ext cx="8200779" cy="169670"/>
            </a:xfrm>
            <a:custGeom>
              <a:avLst/>
              <a:gdLst/>
              <a:ahLst/>
              <a:cxnLst/>
              <a:rect l="l" t="t" r="r" b="b"/>
              <a:pathLst>
                <a:path w="1887" h="39" extrusionOk="0">
                  <a:moveTo>
                    <a:pt x="18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15" y="2"/>
                    <a:pt x="1815" y="2"/>
                    <a:pt x="1815" y="2"/>
                  </a:cubicBezTo>
                  <a:cubicBezTo>
                    <a:pt x="1885" y="38"/>
                    <a:pt x="1885" y="38"/>
                    <a:pt x="1885" y="38"/>
                  </a:cubicBezTo>
                  <a:cubicBezTo>
                    <a:pt x="1885" y="39"/>
                    <a:pt x="1885" y="39"/>
                    <a:pt x="1885" y="39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6" y="37"/>
                    <a:pt x="1886" y="37"/>
                  </a:cubicBezTo>
                  <a:cubicBezTo>
                    <a:pt x="1887" y="37"/>
                    <a:pt x="1887" y="37"/>
                    <a:pt x="1887" y="37"/>
                  </a:cubicBezTo>
                  <a:cubicBezTo>
                    <a:pt x="1886" y="36"/>
                    <a:pt x="1886" y="36"/>
                    <a:pt x="1886" y="36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0"/>
                    <a:pt x="1815" y="0"/>
                    <a:pt x="181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48"/>
            <p:cNvSpPr/>
            <p:nvPr/>
          </p:nvSpPr>
          <p:spPr>
            <a:xfrm>
              <a:off x="-1193449" y="1644292"/>
              <a:ext cx="471310" cy="1014256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48"/>
            <p:cNvSpPr/>
            <p:nvPr/>
          </p:nvSpPr>
          <p:spPr>
            <a:xfrm>
              <a:off x="-1193449" y="2319208"/>
              <a:ext cx="471310" cy="162129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48"/>
            <p:cNvSpPr/>
            <p:nvPr/>
          </p:nvSpPr>
          <p:spPr>
            <a:xfrm>
              <a:off x="-5917848" y="1644292"/>
              <a:ext cx="471310" cy="1014256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48"/>
            <p:cNvSpPr/>
            <p:nvPr/>
          </p:nvSpPr>
          <p:spPr>
            <a:xfrm>
              <a:off x="-5917851" y="2319208"/>
              <a:ext cx="471310" cy="162129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48"/>
            <p:cNvSpPr/>
            <p:nvPr/>
          </p:nvSpPr>
          <p:spPr>
            <a:xfrm>
              <a:off x="-5917851" y="2319208"/>
              <a:ext cx="471310" cy="162129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-1080335" y="1825277"/>
              <a:ext cx="245082" cy="422293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48"/>
            <p:cNvSpPr/>
            <p:nvPr/>
          </p:nvSpPr>
          <p:spPr>
            <a:xfrm>
              <a:off x="-5804737" y="1825277"/>
              <a:ext cx="245082" cy="422293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48"/>
            <p:cNvSpPr/>
            <p:nvPr/>
          </p:nvSpPr>
          <p:spPr>
            <a:xfrm>
              <a:off x="-6242111" y="1934620"/>
              <a:ext cx="260164" cy="15082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48"/>
            <p:cNvSpPr/>
            <p:nvPr/>
          </p:nvSpPr>
          <p:spPr>
            <a:xfrm>
              <a:off x="-6242111" y="1994947"/>
              <a:ext cx="260164" cy="18851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48"/>
            <p:cNvSpPr/>
            <p:nvPr/>
          </p:nvSpPr>
          <p:spPr>
            <a:xfrm>
              <a:off x="-6242111" y="2059046"/>
              <a:ext cx="260164" cy="15082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1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0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48"/>
            <p:cNvSpPr/>
            <p:nvPr/>
          </p:nvSpPr>
          <p:spPr>
            <a:xfrm>
              <a:off x="-6242111" y="2119374"/>
              <a:ext cx="260164" cy="15082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2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48"/>
            <p:cNvSpPr/>
            <p:nvPr/>
          </p:nvSpPr>
          <p:spPr>
            <a:xfrm>
              <a:off x="-5220312" y="1862982"/>
              <a:ext cx="3800635" cy="384588"/>
            </a:xfrm>
            <a:custGeom>
              <a:avLst/>
              <a:gdLst/>
              <a:ahLst/>
              <a:cxnLst/>
              <a:rect l="l" t="t" r="r" b="b"/>
              <a:pathLst>
                <a:path w="875" h="88" extrusionOk="0">
                  <a:moveTo>
                    <a:pt x="0" y="76"/>
                  </a:moveTo>
                  <a:cubicBezTo>
                    <a:pt x="0" y="83"/>
                    <a:pt x="5" y="88"/>
                    <a:pt x="12" y="88"/>
                  </a:cubicBezTo>
                  <a:cubicBezTo>
                    <a:pt x="863" y="88"/>
                    <a:pt x="863" y="88"/>
                    <a:pt x="863" y="88"/>
                  </a:cubicBezTo>
                  <a:cubicBezTo>
                    <a:pt x="869" y="88"/>
                    <a:pt x="875" y="83"/>
                    <a:pt x="875" y="76"/>
                  </a:cubicBezTo>
                  <a:cubicBezTo>
                    <a:pt x="875" y="12"/>
                    <a:pt x="875" y="12"/>
                    <a:pt x="875" y="12"/>
                  </a:cubicBezTo>
                  <a:cubicBezTo>
                    <a:pt x="875" y="5"/>
                    <a:pt x="869" y="0"/>
                    <a:pt x="86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76"/>
                    <a:pt x="0" y="76"/>
                    <a:pt x="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48"/>
            <p:cNvSpPr/>
            <p:nvPr/>
          </p:nvSpPr>
          <p:spPr>
            <a:xfrm>
              <a:off x="-470375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48"/>
            <p:cNvSpPr/>
            <p:nvPr/>
          </p:nvSpPr>
          <p:spPr>
            <a:xfrm>
              <a:off x="-470375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48"/>
            <p:cNvSpPr/>
            <p:nvPr/>
          </p:nvSpPr>
          <p:spPr>
            <a:xfrm>
              <a:off x="-4157034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48"/>
            <p:cNvSpPr/>
            <p:nvPr/>
          </p:nvSpPr>
          <p:spPr>
            <a:xfrm>
              <a:off x="-4157034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48"/>
            <p:cNvSpPr/>
            <p:nvPr/>
          </p:nvSpPr>
          <p:spPr>
            <a:xfrm>
              <a:off x="-360653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48"/>
            <p:cNvSpPr/>
            <p:nvPr/>
          </p:nvSpPr>
          <p:spPr>
            <a:xfrm>
              <a:off x="-360653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48"/>
            <p:cNvSpPr/>
            <p:nvPr/>
          </p:nvSpPr>
          <p:spPr>
            <a:xfrm>
              <a:off x="-3059817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48"/>
            <p:cNvSpPr/>
            <p:nvPr/>
          </p:nvSpPr>
          <p:spPr>
            <a:xfrm>
              <a:off x="-3059817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48"/>
            <p:cNvSpPr/>
            <p:nvPr/>
          </p:nvSpPr>
          <p:spPr>
            <a:xfrm>
              <a:off x="-2516863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48"/>
            <p:cNvSpPr/>
            <p:nvPr/>
          </p:nvSpPr>
          <p:spPr>
            <a:xfrm>
              <a:off x="-2516863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48"/>
            <p:cNvSpPr/>
            <p:nvPr/>
          </p:nvSpPr>
          <p:spPr>
            <a:xfrm>
              <a:off x="-1970138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48"/>
            <p:cNvSpPr/>
            <p:nvPr/>
          </p:nvSpPr>
          <p:spPr>
            <a:xfrm>
              <a:off x="-1970138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D3EC84-A5B5-2D9B-2DA1-BCBC9D2B6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17996"/>
              </p:ext>
            </p:extLst>
          </p:nvPr>
        </p:nvGraphicFramePr>
        <p:xfrm>
          <a:off x="2138132" y="2004645"/>
          <a:ext cx="4867634" cy="1251321"/>
        </p:xfrm>
        <a:graphic>
          <a:graphicData uri="http://schemas.openxmlformats.org/drawingml/2006/table">
            <a:tbl>
              <a:tblPr firstRow="1" bandRow="1">
                <a:tableStyleId>{6766ABE9-2BD2-43D4-8829-0B881649C9B1}</a:tableStyleId>
              </a:tblPr>
              <a:tblGrid>
                <a:gridCol w="2433817">
                  <a:extLst>
                    <a:ext uri="{9D8B030D-6E8A-4147-A177-3AD203B41FA5}">
                      <a16:colId xmlns:a16="http://schemas.microsoft.com/office/drawing/2014/main" val="1064042002"/>
                    </a:ext>
                  </a:extLst>
                </a:gridCol>
                <a:gridCol w="2433817">
                  <a:extLst>
                    <a:ext uri="{9D8B030D-6E8A-4147-A177-3AD203B41FA5}">
                      <a16:colId xmlns:a16="http://schemas.microsoft.com/office/drawing/2014/main" val="3620184991"/>
                    </a:ext>
                  </a:extLst>
                </a:gridCol>
              </a:tblGrid>
              <a:tr h="70131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Jules Saldivar</a:t>
                      </a:r>
                      <a:endParaRPr lang="en-US" dirty="0"/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julessaldivar@gmail.com</a:t>
                      </a:r>
                      <a:endParaRPr lang="en-US" sz="1050" u="none" dirty="0"/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linkedin.com/in/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jules-saldivar</a:t>
                      </a:r>
                      <a:endParaRPr lang="en-US" sz="1050" u="non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Audrey Warner</a:t>
                      </a:r>
                      <a:endParaRPr lang="en-US" dirty="0"/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dirty="0"/>
                        <a:t>audrey.warner1@outlook.com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linkedin.com/in/audrey-warner-data1</a:t>
                      </a:r>
                      <a:endParaRPr lang="en-US" sz="9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2216079"/>
                  </a:ext>
                </a:extLst>
              </a:tr>
              <a:tr h="474081"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50" u="none" dirty="0">
                          <a:hlinkClick r:id="rId6"/>
                        </a:rPr>
                        <a:t>https://github.com/julessaldivar/-UK-Rail-Data-Pipeline-EDA</a:t>
                      </a:r>
                      <a:endParaRPr lang="en-US" sz="1050" u="non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US" sz="9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25991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/>
          <p:cNvSpPr txBox="1">
            <a:spLocks noGrp="1"/>
          </p:cNvSpPr>
          <p:nvPr>
            <p:ph type="title"/>
          </p:nvPr>
        </p:nvSpPr>
        <p:spPr>
          <a:xfrm>
            <a:off x="2315716" y="1841112"/>
            <a:ext cx="4512567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1796" name="Google Shape;1796;p33"/>
          <p:cNvSpPr txBox="1">
            <a:spLocks noGrp="1"/>
          </p:cNvSpPr>
          <p:nvPr>
            <p:ph type="title" idx="2"/>
          </p:nvPr>
        </p:nvSpPr>
        <p:spPr>
          <a:xfrm>
            <a:off x="4027050" y="1168175"/>
            <a:ext cx="1089900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97" name="Google Shape;1797;p33"/>
          <p:cNvCxnSpPr>
            <a:endCxn id="1796" idx="0"/>
          </p:cNvCxnSpPr>
          <p:nvPr/>
        </p:nvCxnSpPr>
        <p:spPr>
          <a:xfrm>
            <a:off x="4572000" y="-105325"/>
            <a:ext cx="0" cy="127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/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/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/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/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/>
          <p:cNvGrpSpPr/>
          <p:nvPr/>
        </p:nvGrpSpPr>
        <p:grpSpPr>
          <a:xfrm>
            <a:off x="-47199" y="3215348"/>
            <a:ext cx="2776112" cy="1418574"/>
            <a:chOff x="-46" y="2299799"/>
            <a:chExt cx="3480146" cy="1778330"/>
          </a:xfrm>
        </p:grpSpPr>
        <p:sp>
          <p:nvSpPr>
            <p:cNvPr id="1821" name="Google Shape;1821;p33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6" name="Table 1925">
            <a:extLst>
              <a:ext uri="{FF2B5EF4-FFF2-40B4-BE49-F238E27FC236}">
                <a16:creationId xmlns:a16="http://schemas.microsoft.com/office/drawing/2014/main" id="{C02D166C-48E7-E8A8-EB94-84701B456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8978"/>
              </p:ext>
            </p:extLst>
          </p:nvPr>
        </p:nvGraphicFramePr>
        <p:xfrm>
          <a:off x="376989" y="1987406"/>
          <a:ext cx="8390022" cy="2104398"/>
        </p:xfrm>
        <a:graphic>
          <a:graphicData uri="http://schemas.openxmlformats.org/drawingml/2006/table">
            <a:tbl>
              <a:tblPr firstRow="1" bandRow="1">
                <a:tableStyleId>{6766ABE9-2BD2-43D4-8829-0B881649C9B1}</a:tableStyleId>
              </a:tblPr>
              <a:tblGrid>
                <a:gridCol w="2796674">
                  <a:extLst>
                    <a:ext uri="{9D8B030D-6E8A-4147-A177-3AD203B41FA5}">
                      <a16:colId xmlns:a16="http://schemas.microsoft.com/office/drawing/2014/main" val="1323185652"/>
                    </a:ext>
                  </a:extLst>
                </a:gridCol>
                <a:gridCol w="2796674">
                  <a:extLst>
                    <a:ext uri="{9D8B030D-6E8A-4147-A177-3AD203B41FA5}">
                      <a16:colId xmlns:a16="http://schemas.microsoft.com/office/drawing/2014/main" val="1426634967"/>
                    </a:ext>
                  </a:extLst>
                </a:gridCol>
                <a:gridCol w="2796674">
                  <a:extLst>
                    <a:ext uri="{9D8B030D-6E8A-4147-A177-3AD203B41FA5}">
                      <a16:colId xmlns:a16="http://schemas.microsoft.com/office/drawing/2014/main" val="3038156408"/>
                    </a:ext>
                  </a:extLst>
                </a:gridCol>
              </a:tblGrid>
              <a:tr h="824891">
                <a:tc>
                  <a:txBody>
                    <a:bodyPr/>
                    <a:lstStyle/>
                    <a:p>
                      <a:endParaRPr lang="en-US" dirty="0">
                        <a:latin typeface="Hanken Grotesk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anken Grotesk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Hanken Grotesk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81735"/>
                  </a:ext>
                </a:extLst>
              </a:tr>
              <a:tr h="4260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ora ExtraBold"/>
                        </a:rPr>
                        <a:t>Accessible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ra ExtraBold"/>
                        </a:rPr>
                        <a:t>Convenient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ora ExtraBold"/>
                        </a:rPr>
                        <a:t>Reliable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91638"/>
                  </a:ext>
                </a:extLst>
              </a:tr>
              <a:tr h="824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200" dirty="0">
                          <a:latin typeface="Hanken Grotesk"/>
                        </a:rPr>
                        <a:t>Are train stations located in populous areas?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latin typeface="Hanken Grotesk"/>
                      </a:endParaRPr>
                    </a:p>
                    <a:p>
                      <a:endParaRPr lang="en-US" dirty="0">
                        <a:latin typeface="Hanken Grotesk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anken Grotesk"/>
                        </a:rPr>
                        <a:t>Are train routes running at times when needed?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Hanken Grotesk"/>
                        </a:rPr>
                        <a:t>Will the train get you to your destination on-time, without delays?</a:t>
                      </a:r>
                      <a:r>
                        <a:rPr lang="en" sz="1200" dirty="0">
                          <a:latin typeface="Hanken Grotesk"/>
                        </a:rPr>
                        <a:t> </a:t>
                      </a:r>
                      <a:endParaRPr lang="en-US" sz="1200" dirty="0">
                        <a:latin typeface="Hanken Grotesk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942327"/>
                  </a:ext>
                </a:extLst>
              </a:tr>
            </a:tbl>
          </a:graphicData>
        </a:graphic>
      </p:graphicFrame>
      <p:sp>
        <p:nvSpPr>
          <p:cNvPr id="1863" name="Google Shape;186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3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Is the United Kingdom Railway System </a:t>
            </a:r>
            <a:br>
              <a:rPr lang="en" sz="2800" dirty="0"/>
            </a:br>
            <a:r>
              <a:rPr lang="en" sz="2800" dirty="0"/>
              <a:t>accessible, convenient, and reliable?</a:t>
            </a:r>
            <a:endParaRPr sz="2800" dirty="0"/>
          </a:p>
        </p:txBody>
      </p:sp>
      <p:grpSp>
        <p:nvGrpSpPr>
          <p:cNvPr id="1873" name="Google Shape;1873;p34"/>
          <p:cNvGrpSpPr/>
          <p:nvPr/>
        </p:nvGrpSpPr>
        <p:grpSpPr>
          <a:xfrm>
            <a:off x="1544545" y="2423453"/>
            <a:ext cx="368602" cy="368594"/>
            <a:chOff x="1377206" y="2432887"/>
            <a:chExt cx="368602" cy="368594"/>
          </a:xfrm>
        </p:grpSpPr>
        <p:sp>
          <p:nvSpPr>
            <p:cNvPr id="1874" name="Google Shape;1874;p34"/>
            <p:cNvSpPr/>
            <p:nvPr/>
          </p:nvSpPr>
          <p:spPr>
            <a:xfrm>
              <a:off x="1443821" y="2479516"/>
              <a:ext cx="15543" cy="45519"/>
            </a:xfrm>
            <a:custGeom>
              <a:avLst/>
              <a:gdLst/>
              <a:ahLst/>
              <a:cxnLst/>
              <a:rect l="l" t="t" r="r" b="b"/>
              <a:pathLst>
                <a:path w="14" h="41" extrusionOk="0">
                  <a:moveTo>
                    <a:pt x="9" y="5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0" y="36"/>
                  </a:lnTo>
                  <a:lnTo>
                    <a:pt x="4" y="41"/>
                  </a:lnTo>
                  <a:lnTo>
                    <a:pt x="9" y="36"/>
                  </a:lnTo>
                  <a:lnTo>
                    <a:pt x="14" y="22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1453814" y="2479516"/>
              <a:ext cx="11102" cy="45519"/>
            </a:xfrm>
            <a:custGeom>
              <a:avLst/>
              <a:gdLst/>
              <a:ahLst/>
              <a:cxnLst/>
              <a:rect l="l" t="t" r="r" b="b"/>
              <a:pathLst>
                <a:path w="4" h="17" extrusionOk="0">
                  <a:moveTo>
                    <a:pt x="0" y="15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0"/>
                    <a:pt x="4" y="7"/>
                    <a:pt x="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1551515" y="2485068"/>
              <a:ext cx="97702" cy="55511"/>
            </a:xfrm>
            <a:custGeom>
              <a:avLst/>
              <a:gdLst/>
              <a:ahLst/>
              <a:cxnLst/>
              <a:rect l="l" t="t" r="r" b="b"/>
              <a:pathLst>
                <a:path w="37" h="21" extrusionOk="0">
                  <a:moveTo>
                    <a:pt x="33" y="17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2" y="0"/>
                    <a:pt x="18" y="0"/>
                  </a:cubicBezTo>
                  <a:cubicBezTo>
                    <a:pt x="8" y="0"/>
                    <a:pt x="1" y="8"/>
                    <a:pt x="0" y="17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33" y="17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1638114" y="2485068"/>
              <a:ext cx="87710" cy="55511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33" y="17"/>
                  </a:moveTo>
                  <a:cubicBezTo>
                    <a:pt x="32" y="8"/>
                    <a:pt x="24" y="0"/>
                    <a:pt x="15" y="0"/>
                  </a:cubicBezTo>
                  <a:cubicBezTo>
                    <a:pt x="10" y="0"/>
                    <a:pt x="5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33" y="17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1582602" y="2703781"/>
              <a:ext cx="66615" cy="21095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4" y="0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1561507" y="2747080"/>
              <a:ext cx="87710" cy="23315"/>
            </a:xfrm>
            <a:custGeom>
              <a:avLst/>
              <a:gdLst/>
              <a:ahLst/>
              <a:cxnLst/>
              <a:rect l="l" t="t" r="r" b="b"/>
              <a:pathLst>
                <a:path w="33" h="9" extrusionOk="0">
                  <a:moveTo>
                    <a:pt x="1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0"/>
                    <a:pt x="7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1638114" y="2703781"/>
              <a:ext cx="55512" cy="21095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1" y="8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1638114" y="2747080"/>
              <a:ext cx="74387" cy="23315"/>
            </a:xfrm>
            <a:custGeom>
              <a:avLst/>
              <a:gdLst/>
              <a:ahLst/>
              <a:cxnLst/>
              <a:rect l="l" t="t" r="r" b="b"/>
              <a:pathLst>
                <a:path w="28" h="9" extrusionOk="0">
                  <a:moveTo>
                    <a:pt x="28" y="9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3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28" y="9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1530420" y="2670475"/>
              <a:ext cx="71056" cy="131006"/>
            </a:xfrm>
            <a:custGeom>
              <a:avLst/>
              <a:gdLst/>
              <a:ahLst/>
              <a:cxnLst/>
              <a:rect l="l" t="t" r="r" b="b"/>
              <a:pathLst>
                <a:path w="27" h="50" extrusionOk="0">
                  <a:moveTo>
                    <a:pt x="0" y="47"/>
                  </a:moveTo>
                  <a:cubicBezTo>
                    <a:pt x="3" y="48"/>
                    <a:pt x="5" y="49"/>
                    <a:pt x="7" y="50"/>
                  </a:cubicBezTo>
                  <a:cubicBezTo>
                    <a:pt x="8" y="49"/>
                    <a:pt x="26" y="6"/>
                    <a:pt x="27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9"/>
                    <a:pt x="2" y="42"/>
                    <a:pt x="0" y="47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1674752" y="2670475"/>
              <a:ext cx="71056" cy="131006"/>
            </a:xfrm>
            <a:custGeom>
              <a:avLst/>
              <a:gdLst/>
              <a:ahLst/>
              <a:cxnLst/>
              <a:rect l="l" t="t" r="r" b="b"/>
              <a:pathLst>
                <a:path w="27" h="50" extrusionOk="0">
                  <a:moveTo>
                    <a:pt x="19" y="50"/>
                  </a:moveTo>
                  <a:cubicBezTo>
                    <a:pt x="22" y="49"/>
                    <a:pt x="24" y="48"/>
                    <a:pt x="27" y="47"/>
                  </a:cubicBezTo>
                  <a:cubicBezTo>
                    <a:pt x="25" y="42"/>
                    <a:pt x="11" y="10"/>
                    <a:pt x="9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9" y="49"/>
                    <a:pt x="19" y="50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1551515" y="2596090"/>
              <a:ext cx="97702" cy="7438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78" y="9"/>
                  </a:moveTo>
                  <a:lnTo>
                    <a:pt x="38" y="0"/>
                  </a:lnTo>
                  <a:lnTo>
                    <a:pt x="0" y="9"/>
                  </a:lnTo>
                  <a:lnTo>
                    <a:pt x="0" y="57"/>
                  </a:lnTo>
                  <a:lnTo>
                    <a:pt x="38" y="67"/>
                  </a:lnTo>
                  <a:lnTo>
                    <a:pt x="78" y="57"/>
                  </a:lnTo>
                  <a:lnTo>
                    <a:pt x="88" y="33"/>
                  </a:lnTo>
                  <a:lnTo>
                    <a:pt x="78" y="9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1638114" y="2596090"/>
              <a:ext cx="87710" cy="74385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19"/>
                    <a:pt x="33" y="7"/>
                    <a:pt x="33" y="4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1551515" y="2659372"/>
              <a:ext cx="97702" cy="21095"/>
            </a:xfrm>
            <a:custGeom>
              <a:avLst/>
              <a:gdLst/>
              <a:ahLst/>
              <a:cxnLst/>
              <a:rect l="l" t="t" r="r" b="b"/>
              <a:pathLst>
                <a:path w="37" h="8" extrusionOk="0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1638114" y="2659372"/>
              <a:ext cx="87710" cy="21095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0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3" y="6"/>
                    <a:pt x="33" y="3"/>
                    <a:pt x="33" y="0"/>
                  </a:cubicBezTo>
                  <a:cubicBezTo>
                    <a:pt x="29" y="0"/>
                    <a:pt x="4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1551515" y="2530587"/>
              <a:ext cx="97702" cy="75495"/>
            </a:xfrm>
            <a:custGeom>
              <a:avLst/>
              <a:gdLst/>
              <a:ahLst/>
              <a:cxnLst/>
              <a:rect l="l" t="t" r="r" b="b"/>
              <a:pathLst>
                <a:path w="37" h="29" extrusionOk="0">
                  <a:moveTo>
                    <a:pt x="33" y="29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4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3" y="29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1638114" y="2530587"/>
              <a:ext cx="87710" cy="75495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4"/>
                    <a:pt x="33" y="9"/>
                    <a:pt x="33" y="1"/>
                  </a:cubicBezTo>
                  <a:cubicBezTo>
                    <a:pt x="33" y="1"/>
                    <a:pt x="33" y="0"/>
                    <a:pt x="33" y="0"/>
                  </a:cubicBezTo>
                  <a:cubicBezTo>
                    <a:pt x="28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1398301" y="2519484"/>
              <a:ext cx="66615" cy="195399"/>
            </a:xfrm>
            <a:custGeom>
              <a:avLst/>
              <a:gdLst/>
              <a:ahLst/>
              <a:cxnLst/>
              <a:rect l="l" t="t" r="r" b="b"/>
              <a:pathLst>
                <a:path w="25" h="74" extrusionOk="0">
                  <a:moveTo>
                    <a:pt x="0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1453814" y="2519484"/>
              <a:ext cx="53292" cy="195399"/>
            </a:xfrm>
            <a:custGeom>
              <a:avLst/>
              <a:gdLst/>
              <a:ahLst/>
              <a:cxnLst/>
              <a:rect l="l" t="t" r="r" b="b"/>
              <a:pathLst>
                <a:path w="20" h="74" extrusionOk="0">
                  <a:moveTo>
                    <a:pt x="0" y="74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2" y="0"/>
                    <a:pt x="0" y="0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1572610" y="2551681"/>
              <a:ext cx="55512" cy="31086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21" y="0"/>
                  </a:moveTo>
                  <a:cubicBezTo>
                    <a:pt x="15" y="0"/>
                    <a:pt x="3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8"/>
                    <a:pt x="21" y="4"/>
                    <a:pt x="21" y="0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1649217" y="2551681"/>
              <a:ext cx="52182" cy="31086"/>
            </a:xfrm>
            <a:custGeom>
              <a:avLst/>
              <a:gdLst/>
              <a:ahLst/>
              <a:cxnLst/>
              <a:rect l="l" t="t" r="r" b="b"/>
              <a:pathLst>
                <a:path w="20" h="12" extrusionOk="0">
                  <a:moveTo>
                    <a:pt x="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8"/>
                    <a:pt x="20" y="4"/>
                    <a:pt x="20" y="0"/>
                  </a:cubicBezTo>
                  <a:cubicBezTo>
                    <a:pt x="15" y="0"/>
                    <a:pt x="3" y="0"/>
                    <a:pt x="0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1377206" y="2432887"/>
              <a:ext cx="87710" cy="52181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29" y="0"/>
                  </a:moveTo>
                  <a:cubicBezTo>
                    <a:pt x="21" y="0"/>
                    <a:pt x="4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1453814" y="2432887"/>
              <a:ext cx="74387" cy="52181"/>
            </a:xfrm>
            <a:custGeom>
              <a:avLst/>
              <a:gdLst/>
              <a:ahLst/>
              <a:cxnLst/>
              <a:rect l="l" t="t" r="r" b="b"/>
              <a:pathLst>
                <a:path w="28" h="20" extrusionOk="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6"/>
                    <a:pt x="28" y="4"/>
                    <a:pt x="28" y="0"/>
                  </a:cubicBezTo>
                  <a:cubicBezTo>
                    <a:pt x="21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1419396" y="2540579"/>
              <a:ext cx="45520" cy="153211"/>
            </a:xfrm>
            <a:custGeom>
              <a:avLst/>
              <a:gdLst/>
              <a:ahLst/>
              <a:cxnLst/>
              <a:rect l="l" t="t" r="r" b="b"/>
              <a:pathLst>
                <a:path w="41" h="138" extrusionOk="0">
                  <a:moveTo>
                    <a:pt x="0" y="0"/>
                  </a:moveTo>
                  <a:lnTo>
                    <a:pt x="0" y="138"/>
                  </a:lnTo>
                  <a:lnTo>
                    <a:pt x="31" y="138"/>
                  </a:lnTo>
                  <a:lnTo>
                    <a:pt x="41" y="69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1453814" y="2540579"/>
              <a:ext cx="32100" cy="153300"/>
            </a:xfrm>
            <a:prstGeom prst="rect">
              <a:avLst/>
            </a:pr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1443821" y="2561673"/>
              <a:ext cx="15543" cy="21095"/>
            </a:xfrm>
            <a:custGeom>
              <a:avLst/>
              <a:gdLst/>
              <a:ahLst/>
              <a:cxnLst/>
              <a:rect l="l" t="t" r="r" b="b"/>
              <a:pathLst>
                <a:path w="14" h="19" extrusionOk="0">
                  <a:moveTo>
                    <a:pt x="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4" y="10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1443821" y="2606082"/>
              <a:ext cx="15543" cy="22204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9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4" y="10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1443821" y="2649381"/>
              <a:ext cx="15543" cy="21095"/>
            </a:xfrm>
            <a:custGeom>
              <a:avLst/>
              <a:gdLst/>
              <a:ahLst/>
              <a:cxnLst/>
              <a:rect l="l" t="t" r="r" b="b"/>
              <a:pathLst>
                <a:path w="14" h="19" extrusionOk="0">
                  <a:moveTo>
                    <a:pt x="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14" y="9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1453814" y="2649381"/>
              <a:ext cx="11100" cy="213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1453814" y="2561673"/>
              <a:ext cx="11100" cy="21300"/>
            </a:xfrm>
            <a:prstGeom prst="rect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1453814" y="2606082"/>
              <a:ext cx="11100" cy="22200"/>
            </a:xfrm>
            <a:prstGeom prst="rect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8" name="Google Shape;1943;p35">
            <a:extLst>
              <a:ext uri="{FF2B5EF4-FFF2-40B4-BE49-F238E27FC236}">
                <a16:creationId xmlns:a16="http://schemas.microsoft.com/office/drawing/2014/main" id="{70EF6703-CCA2-76CC-D001-845427E8879F}"/>
              </a:ext>
            </a:extLst>
          </p:cNvPr>
          <p:cNvGrpSpPr/>
          <p:nvPr/>
        </p:nvGrpSpPr>
        <p:grpSpPr>
          <a:xfrm>
            <a:off x="7219098" y="2367997"/>
            <a:ext cx="319291" cy="373075"/>
            <a:chOff x="620722" y="5054597"/>
            <a:chExt cx="319291" cy="373075"/>
          </a:xfrm>
        </p:grpSpPr>
        <p:sp>
          <p:nvSpPr>
            <p:cNvPr id="1909" name="Google Shape;1944;p35">
              <a:extLst>
                <a:ext uri="{FF2B5EF4-FFF2-40B4-BE49-F238E27FC236}">
                  <a16:creationId xmlns:a16="http://schemas.microsoft.com/office/drawing/2014/main" id="{92733D27-C6E9-D6B7-82C3-F8B892E290D7}"/>
                </a:ext>
              </a:extLst>
            </p:cNvPr>
            <p:cNvSpPr/>
            <p:nvPr/>
          </p:nvSpPr>
          <p:spPr>
            <a:xfrm>
              <a:off x="737235" y="5224889"/>
              <a:ext cx="90746" cy="162450"/>
            </a:xfrm>
            <a:custGeom>
              <a:avLst/>
              <a:gdLst/>
              <a:ahLst/>
              <a:cxnLst/>
              <a:rect l="l" t="t" r="r" b="b"/>
              <a:pathLst>
                <a:path w="34" h="61" extrusionOk="0">
                  <a:moveTo>
                    <a:pt x="0" y="31"/>
                  </a:moveTo>
                  <a:cubicBezTo>
                    <a:pt x="0" y="47"/>
                    <a:pt x="14" y="61"/>
                    <a:pt x="30" y="6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1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45;p35">
              <a:extLst>
                <a:ext uri="{FF2B5EF4-FFF2-40B4-BE49-F238E27FC236}">
                  <a16:creationId xmlns:a16="http://schemas.microsoft.com/office/drawing/2014/main" id="{A35E5D43-B59C-0D50-C00E-5CE9F4846F3C}"/>
                </a:ext>
              </a:extLst>
            </p:cNvPr>
            <p:cNvSpPr/>
            <p:nvPr/>
          </p:nvSpPr>
          <p:spPr>
            <a:xfrm>
              <a:off x="816778" y="5224889"/>
              <a:ext cx="82904" cy="162450"/>
            </a:xfrm>
            <a:custGeom>
              <a:avLst/>
              <a:gdLst/>
              <a:ahLst/>
              <a:cxnLst/>
              <a:rect l="l" t="t" r="r" b="b"/>
              <a:pathLst>
                <a:path w="31" h="61" extrusionOk="0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7" y="61"/>
                    <a:pt x="31" y="47"/>
                    <a:pt x="31" y="31"/>
                  </a:cubicBezTo>
                  <a:cubicBezTo>
                    <a:pt x="31" y="14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46;p35">
              <a:extLst>
                <a:ext uri="{FF2B5EF4-FFF2-40B4-BE49-F238E27FC236}">
                  <a16:creationId xmlns:a16="http://schemas.microsoft.com/office/drawing/2014/main" id="{908914A3-98FD-BB06-E8F6-75F0EEDB5247}"/>
                </a:ext>
              </a:extLst>
            </p:cNvPr>
            <p:cNvSpPr/>
            <p:nvPr/>
          </p:nvSpPr>
          <p:spPr>
            <a:xfrm>
              <a:off x="652091" y="5145344"/>
              <a:ext cx="154604" cy="149006"/>
            </a:xfrm>
            <a:custGeom>
              <a:avLst/>
              <a:gdLst/>
              <a:ahLst/>
              <a:cxnLst/>
              <a:rect l="l" t="t" r="r" b="b"/>
              <a:pathLst>
                <a:path w="58" h="56" extrusionOk="0">
                  <a:moveTo>
                    <a:pt x="5" y="26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27"/>
                    <a:pt x="29" y="3"/>
                    <a:pt x="58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8" y="8"/>
                    <a:pt x="10" y="16"/>
                    <a:pt x="5" y="26"/>
                  </a:cubicBezTo>
                  <a:close/>
                </a:path>
              </a:pathLst>
            </a:custGeom>
            <a:solidFill>
              <a:srgbClr val="A1B7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47;p35">
              <a:extLst>
                <a:ext uri="{FF2B5EF4-FFF2-40B4-BE49-F238E27FC236}">
                  <a16:creationId xmlns:a16="http://schemas.microsoft.com/office/drawing/2014/main" id="{EE7E9324-65A7-B10B-6F37-ACC8FF7FB65E}"/>
                </a:ext>
              </a:extLst>
            </p:cNvPr>
            <p:cNvSpPr/>
            <p:nvPr/>
          </p:nvSpPr>
          <p:spPr>
            <a:xfrm>
              <a:off x="816778" y="5087087"/>
              <a:ext cx="123235" cy="66101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33" y="0"/>
                  </a:moveTo>
                  <a:cubicBezTo>
                    <a:pt x="32" y="0"/>
                    <a:pt x="30" y="0"/>
                    <a:pt x="29" y="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7" y="10"/>
                    <a:pt x="37" y="12"/>
                  </a:cubicBezTo>
                  <a:cubicBezTo>
                    <a:pt x="37" y="15"/>
                    <a:pt x="35" y="17"/>
                    <a:pt x="33" y="17"/>
                  </a:cubicBezTo>
                  <a:cubicBezTo>
                    <a:pt x="27" y="17"/>
                    <a:pt x="10" y="17"/>
                    <a:pt x="4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0" y="25"/>
                    <a:pt x="46" y="19"/>
                    <a:pt x="45" y="12"/>
                  </a:cubicBezTo>
                  <a:cubicBezTo>
                    <a:pt x="45" y="5"/>
                    <a:pt x="40" y="0"/>
                    <a:pt x="33" y="0"/>
                  </a:cubicBezTo>
                  <a:close/>
                </a:path>
              </a:pathLst>
            </a:custGeom>
            <a:solidFill>
              <a:srgbClr val="A1B7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48;p35">
              <a:extLst>
                <a:ext uri="{FF2B5EF4-FFF2-40B4-BE49-F238E27FC236}">
                  <a16:creationId xmlns:a16="http://schemas.microsoft.com/office/drawing/2014/main" id="{4B86FBE0-FDF6-ED55-F384-85CCF76DF4D6}"/>
                </a:ext>
              </a:extLst>
            </p:cNvPr>
            <p:cNvSpPr/>
            <p:nvPr/>
          </p:nvSpPr>
          <p:spPr>
            <a:xfrm>
              <a:off x="655452" y="5131900"/>
              <a:ext cx="161326" cy="21287"/>
            </a:xfrm>
            <a:custGeom>
              <a:avLst/>
              <a:gdLst/>
              <a:ahLst/>
              <a:cxnLst/>
              <a:rect l="l" t="t" r="r" b="b"/>
              <a:pathLst>
                <a:path w="61" h="8" extrusionOk="0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49;p35">
              <a:extLst>
                <a:ext uri="{FF2B5EF4-FFF2-40B4-BE49-F238E27FC236}">
                  <a16:creationId xmlns:a16="http://schemas.microsoft.com/office/drawing/2014/main" id="{BE789228-5896-F0EC-D537-4CBFDFFFA40B}"/>
                </a:ext>
              </a:extLst>
            </p:cNvPr>
            <p:cNvSpPr/>
            <p:nvPr/>
          </p:nvSpPr>
          <p:spPr>
            <a:xfrm>
              <a:off x="806695" y="5108373"/>
              <a:ext cx="15684" cy="106433"/>
            </a:xfrm>
            <a:custGeom>
              <a:avLst/>
              <a:gdLst/>
              <a:ahLst/>
              <a:cxnLst/>
              <a:rect l="l" t="t" r="r" b="b"/>
              <a:pathLst>
                <a:path w="6" h="40" extrusionOk="0">
                  <a:moveTo>
                    <a:pt x="0" y="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3" y="0"/>
                    <a:pt x="0" y="1"/>
                  </a:cubicBezTo>
                  <a:close/>
                </a:path>
              </a:pathLst>
            </a:custGeom>
            <a:solidFill>
              <a:srgbClr val="A1B7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50;p35">
              <a:extLst>
                <a:ext uri="{FF2B5EF4-FFF2-40B4-BE49-F238E27FC236}">
                  <a16:creationId xmlns:a16="http://schemas.microsoft.com/office/drawing/2014/main" id="{7838BEF6-B784-8832-94DF-85B66A3415BE}"/>
                </a:ext>
              </a:extLst>
            </p:cNvPr>
            <p:cNvSpPr/>
            <p:nvPr/>
          </p:nvSpPr>
          <p:spPr>
            <a:xfrm>
              <a:off x="816778" y="5108373"/>
              <a:ext cx="11203" cy="10643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25"/>
                    <a:pt x="4" y="12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A1B7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51;p35">
              <a:extLst>
                <a:ext uri="{FF2B5EF4-FFF2-40B4-BE49-F238E27FC236}">
                  <a16:creationId xmlns:a16="http://schemas.microsoft.com/office/drawing/2014/main" id="{8663D304-28CF-B1C4-17C6-102601CB8D33}"/>
                </a:ext>
              </a:extLst>
            </p:cNvPr>
            <p:cNvSpPr/>
            <p:nvPr/>
          </p:nvSpPr>
          <p:spPr>
            <a:xfrm>
              <a:off x="719310" y="5206964"/>
              <a:ext cx="106431" cy="199421"/>
            </a:xfrm>
            <a:custGeom>
              <a:avLst/>
              <a:gdLst/>
              <a:ahLst/>
              <a:cxnLst/>
              <a:rect l="l" t="t" r="r" b="b"/>
              <a:pathLst>
                <a:path w="40" h="75" extrusionOk="0">
                  <a:moveTo>
                    <a:pt x="33" y="58"/>
                  </a:moveTo>
                  <a:cubicBezTo>
                    <a:pt x="33" y="66"/>
                    <a:pt x="33" y="66"/>
                    <a:pt x="33" y="66"/>
                  </a:cubicBezTo>
                  <a:cubicBezTo>
                    <a:pt x="21" y="64"/>
                    <a:pt x="11" y="54"/>
                    <a:pt x="9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39"/>
                    <a:pt x="17" y="36"/>
                    <a:pt x="17" y="33"/>
                  </a:cubicBezTo>
                  <a:cubicBezTo>
                    <a:pt x="14" y="33"/>
                    <a:pt x="12" y="33"/>
                    <a:pt x="9" y="33"/>
                  </a:cubicBezTo>
                  <a:cubicBezTo>
                    <a:pt x="11" y="21"/>
                    <a:pt x="21" y="11"/>
                    <a:pt x="33" y="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5" y="58"/>
                    <a:pt x="35" y="58"/>
                    <a:pt x="33" y="58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52;p35">
              <a:extLst>
                <a:ext uri="{FF2B5EF4-FFF2-40B4-BE49-F238E27FC236}">
                  <a16:creationId xmlns:a16="http://schemas.microsoft.com/office/drawing/2014/main" id="{B3838BBE-1685-B21B-EE9F-C6DC2CF50052}"/>
                </a:ext>
              </a:extLst>
            </p:cNvPr>
            <p:cNvSpPr/>
            <p:nvPr/>
          </p:nvSpPr>
          <p:spPr>
            <a:xfrm>
              <a:off x="816778" y="5206964"/>
              <a:ext cx="98588" cy="199421"/>
            </a:xfrm>
            <a:custGeom>
              <a:avLst/>
              <a:gdLst/>
              <a:ahLst/>
              <a:cxnLst/>
              <a:rect l="l" t="t" r="r" b="b"/>
              <a:pathLst>
                <a:path w="37" h="75" extrusionOk="0">
                  <a:moveTo>
                    <a:pt x="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4"/>
                    <a:pt x="4" y="12"/>
                    <a:pt x="4" y="9"/>
                  </a:cubicBezTo>
                  <a:cubicBezTo>
                    <a:pt x="17" y="11"/>
                    <a:pt x="27" y="21"/>
                    <a:pt x="29" y="33"/>
                  </a:cubicBezTo>
                  <a:cubicBezTo>
                    <a:pt x="26" y="33"/>
                    <a:pt x="24" y="33"/>
                    <a:pt x="21" y="3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7" y="54"/>
                    <a:pt x="17" y="64"/>
                    <a:pt x="4" y="66"/>
                  </a:cubicBezTo>
                  <a:cubicBezTo>
                    <a:pt x="4" y="63"/>
                    <a:pt x="4" y="61"/>
                    <a:pt x="4" y="58"/>
                  </a:cubicBezTo>
                  <a:cubicBezTo>
                    <a:pt x="3" y="58"/>
                    <a:pt x="2" y="58"/>
                    <a:pt x="0" y="5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1" y="75"/>
                    <a:pt x="37" y="58"/>
                    <a:pt x="37" y="38"/>
                  </a:cubicBezTo>
                  <a:cubicBezTo>
                    <a:pt x="37" y="17"/>
                    <a:pt x="21" y="0"/>
                    <a:pt x="0" y="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53;p35">
              <a:extLst>
                <a:ext uri="{FF2B5EF4-FFF2-40B4-BE49-F238E27FC236}">
                  <a16:creationId xmlns:a16="http://schemas.microsoft.com/office/drawing/2014/main" id="{F23EF94A-E404-1620-2B2E-496876FE5935}"/>
                </a:ext>
              </a:extLst>
            </p:cNvPr>
            <p:cNvSpPr/>
            <p:nvPr/>
          </p:nvSpPr>
          <p:spPr>
            <a:xfrm>
              <a:off x="777566" y="5273064"/>
              <a:ext cx="48174" cy="75063"/>
            </a:xfrm>
            <a:custGeom>
              <a:avLst/>
              <a:gdLst/>
              <a:ahLst/>
              <a:cxnLst/>
              <a:rect l="l" t="t" r="r" b="b"/>
              <a:pathLst>
                <a:path w="18" h="28" extrusionOk="0">
                  <a:moveTo>
                    <a:pt x="11" y="0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8" y="14"/>
                    <a:pt x="4" y="18"/>
                    <a:pt x="0" y="2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54;p35">
              <a:extLst>
                <a:ext uri="{FF2B5EF4-FFF2-40B4-BE49-F238E27FC236}">
                  <a16:creationId xmlns:a16="http://schemas.microsoft.com/office/drawing/2014/main" id="{7EC04E9A-92BD-ADC9-5AEC-3EF7F81E2F20}"/>
                </a:ext>
              </a:extLst>
            </p:cNvPr>
            <p:cNvSpPr/>
            <p:nvPr/>
          </p:nvSpPr>
          <p:spPr>
            <a:xfrm>
              <a:off x="816778" y="5273064"/>
              <a:ext cx="11203" cy="48175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0"/>
                    <a:pt x="4" y="5"/>
                    <a:pt x="4" y="0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55;p35">
              <a:extLst>
                <a:ext uri="{FF2B5EF4-FFF2-40B4-BE49-F238E27FC236}">
                  <a16:creationId xmlns:a16="http://schemas.microsoft.com/office/drawing/2014/main" id="{3132E795-EDC5-BEE7-D0A8-42CF0B0A9A47}"/>
                </a:ext>
              </a:extLst>
            </p:cNvPr>
            <p:cNvSpPr/>
            <p:nvPr/>
          </p:nvSpPr>
          <p:spPr>
            <a:xfrm>
              <a:off x="620722" y="5321239"/>
              <a:ext cx="26888" cy="90748"/>
            </a:xfrm>
            <a:custGeom>
              <a:avLst/>
              <a:gdLst/>
              <a:ahLst/>
              <a:cxnLst/>
              <a:rect l="l" t="t" r="r" b="b"/>
              <a:pathLst>
                <a:path w="24" h="81" extrusionOk="0">
                  <a:moveTo>
                    <a:pt x="19" y="7"/>
                  </a:moveTo>
                  <a:lnTo>
                    <a:pt x="9" y="0"/>
                  </a:lnTo>
                  <a:lnTo>
                    <a:pt x="0" y="7"/>
                  </a:lnTo>
                  <a:lnTo>
                    <a:pt x="0" y="76"/>
                  </a:lnTo>
                  <a:lnTo>
                    <a:pt x="9" y="81"/>
                  </a:lnTo>
                  <a:lnTo>
                    <a:pt x="19" y="76"/>
                  </a:lnTo>
                  <a:lnTo>
                    <a:pt x="24" y="40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56;p35">
              <a:extLst>
                <a:ext uri="{FF2B5EF4-FFF2-40B4-BE49-F238E27FC236}">
                  <a16:creationId xmlns:a16="http://schemas.microsoft.com/office/drawing/2014/main" id="{F105724C-689B-E01C-FE1C-E45D8C2C8897}"/>
                </a:ext>
              </a:extLst>
            </p:cNvPr>
            <p:cNvSpPr/>
            <p:nvPr/>
          </p:nvSpPr>
          <p:spPr>
            <a:xfrm>
              <a:off x="642008" y="5321239"/>
              <a:ext cx="21286" cy="90748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0" y="32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2"/>
                    <a:pt x="8" y="11"/>
                    <a:pt x="8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57;p35">
              <a:extLst>
                <a:ext uri="{FF2B5EF4-FFF2-40B4-BE49-F238E27FC236}">
                  <a16:creationId xmlns:a16="http://schemas.microsoft.com/office/drawing/2014/main" id="{6857E650-AA88-1654-A303-168569CFFA82}"/>
                </a:ext>
              </a:extLst>
            </p:cNvPr>
            <p:cNvSpPr/>
            <p:nvPr/>
          </p:nvSpPr>
          <p:spPr>
            <a:xfrm>
              <a:off x="620722" y="5406385"/>
              <a:ext cx="29128" cy="21287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58;p35">
              <a:extLst>
                <a:ext uri="{FF2B5EF4-FFF2-40B4-BE49-F238E27FC236}">
                  <a16:creationId xmlns:a16="http://schemas.microsoft.com/office/drawing/2014/main" id="{B649EDB8-8A9F-E8E4-BECA-BA3457A7A01A}"/>
                </a:ext>
              </a:extLst>
            </p:cNvPr>
            <p:cNvSpPr/>
            <p:nvPr/>
          </p:nvSpPr>
          <p:spPr>
            <a:xfrm>
              <a:off x="642008" y="5406385"/>
              <a:ext cx="21286" cy="21287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6"/>
                    <a:pt x="8" y="2"/>
                    <a:pt x="8" y="0"/>
                  </a:cubicBezTo>
                  <a:cubicBezTo>
                    <a:pt x="6" y="0"/>
                    <a:pt x="3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A1B7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59;p35">
              <a:extLst>
                <a:ext uri="{FF2B5EF4-FFF2-40B4-BE49-F238E27FC236}">
                  <a16:creationId xmlns:a16="http://schemas.microsoft.com/office/drawing/2014/main" id="{53A9FB20-E229-F833-4368-23B024C00602}"/>
                </a:ext>
              </a:extLst>
            </p:cNvPr>
            <p:cNvSpPr/>
            <p:nvPr/>
          </p:nvSpPr>
          <p:spPr>
            <a:xfrm>
              <a:off x="620722" y="5054597"/>
              <a:ext cx="31369" cy="274485"/>
            </a:xfrm>
            <a:custGeom>
              <a:avLst/>
              <a:gdLst/>
              <a:ahLst/>
              <a:cxnLst/>
              <a:rect l="l" t="t" r="r" b="b"/>
              <a:pathLst>
                <a:path w="12" h="103" extrusionOk="0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12" y="60"/>
                    <a:pt x="12" y="60"/>
                    <a:pt x="12" y="6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60;p35">
              <a:extLst>
                <a:ext uri="{FF2B5EF4-FFF2-40B4-BE49-F238E27FC236}">
                  <a16:creationId xmlns:a16="http://schemas.microsoft.com/office/drawing/2014/main" id="{C2B4AF23-BAA6-733A-20A2-41AB8FDB8B9A}"/>
                </a:ext>
              </a:extLst>
            </p:cNvPr>
            <p:cNvSpPr/>
            <p:nvPr/>
          </p:nvSpPr>
          <p:spPr>
            <a:xfrm>
              <a:off x="642008" y="5054597"/>
              <a:ext cx="21286" cy="274485"/>
            </a:xfrm>
            <a:custGeom>
              <a:avLst/>
              <a:gdLst/>
              <a:ahLst/>
              <a:cxnLst/>
              <a:rect l="l" t="t" r="r" b="b"/>
              <a:pathLst>
                <a:path w="8" h="103" extrusionOk="0">
                  <a:moveTo>
                    <a:pt x="0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0"/>
                    <a:pt x="8" y="10"/>
                    <a:pt x="8" y="8"/>
                  </a:cubicBezTo>
                  <a:cubicBezTo>
                    <a:pt x="8" y="3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70" name="Picture 1969">
            <a:extLst>
              <a:ext uri="{FF2B5EF4-FFF2-40B4-BE49-F238E27FC236}">
                <a16:creationId xmlns:a16="http://schemas.microsoft.com/office/drawing/2014/main" id="{C5EF336D-31CA-4DDD-B6BA-DE4F0175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109" y="2396499"/>
            <a:ext cx="365792" cy="365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Audience</a:t>
            </a:r>
            <a:endParaRPr sz="2800" dirty="0"/>
          </a:p>
        </p:txBody>
      </p:sp>
      <p:sp>
        <p:nvSpPr>
          <p:cNvPr id="2452" name="Google Shape;2452;p43"/>
          <p:cNvSpPr/>
          <p:nvPr/>
        </p:nvSpPr>
        <p:spPr>
          <a:xfrm>
            <a:off x="7264077" y="503225"/>
            <a:ext cx="1207140" cy="181011"/>
          </a:xfrm>
          <a:custGeom>
            <a:avLst/>
            <a:gdLst/>
            <a:ahLst/>
            <a:cxnLst/>
            <a:rect l="l" t="t" r="r" b="b"/>
            <a:pathLst>
              <a:path w="1653" h="249" extrusionOk="0">
                <a:moveTo>
                  <a:pt x="1653" y="249"/>
                </a:moveTo>
                <a:cubicBezTo>
                  <a:pt x="1606" y="213"/>
                  <a:pt x="1553" y="193"/>
                  <a:pt x="1498" y="193"/>
                </a:cubicBezTo>
                <a:cubicBezTo>
                  <a:pt x="1487" y="193"/>
                  <a:pt x="1477" y="193"/>
                  <a:pt x="1467" y="195"/>
                </a:cubicBezTo>
                <a:cubicBezTo>
                  <a:pt x="1440" y="166"/>
                  <a:pt x="1410" y="144"/>
                  <a:pt x="1379" y="128"/>
                </a:cubicBezTo>
                <a:cubicBezTo>
                  <a:pt x="1351" y="205"/>
                  <a:pt x="1351" y="205"/>
                  <a:pt x="1351" y="205"/>
                </a:cubicBezTo>
                <a:cubicBezTo>
                  <a:pt x="1364" y="121"/>
                  <a:pt x="1364" y="121"/>
                  <a:pt x="1364" y="121"/>
                </a:cubicBezTo>
                <a:cubicBezTo>
                  <a:pt x="1353" y="116"/>
                  <a:pt x="1342" y="112"/>
                  <a:pt x="1331" y="109"/>
                </a:cubicBezTo>
                <a:cubicBezTo>
                  <a:pt x="1331" y="175"/>
                  <a:pt x="1331" y="175"/>
                  <a:pt x="1331" y="175"/>
                </a:cubicBezTo>
                <a:cubicBezTo>
                  <a:pt x="1315" y="105"/>
                  <a:pt x="1315" y="105"/>
                  <a:pt x="1315" y="105"/>
                </a:cubicBezTo>
                <a:cubicBezTo>
                  <a:pt x="1300" y="102"/>
                  <a:pt x="1285" y="101"/>
                  <a:pt x="1270" y="101"/>
                </a:cubicBezTo>
                <a:cubicBezTo>
                  <a:pt x="1242" y="101"/>
                  <a:pt x="1215" y="106"/>
                  <a:pt x="1189" y="116"/>
                </a:cubicBezTo>
                <a:cubicBezTo>
                  <a:pt x="1178" y="96"/>
                  <a:pt x="1166" y="78"/>
                  <a:pt x="1154" y="63"/>
                </a:cubicBezTo>
                <a:cubicBezTo>
                  <a:pt x="1132" y="115"/>
                  <a:pt x="1132" y="115"/>
                  <a:pt x="1132" y="115"/>
                </a:cubicBezTo>
                <a:cubicBezTo>
                  <a:pt x="1147" y="65"/>
                  <a:pt x="1147" y="65"/>
                  <a:pt x="1147" y="65"/>
                </a:cubicBezTo>
                <a:cubicBezTo>
                  <a:pt x="1105" y="134"/>
                  <a:pt x="1105" y="134"/>
                  <a:pt x="1105" y="134"/>
                </a:cubicBezTo>
                <a:cubicBezTo>
                  <a:pt x="1140" y="46"/>
                  <a:pt x="1140" y="46"/>
                  <a:pt x="1140" y="46"/>
                </a:cubicBezTo>
                <a:cubicBezTo>
                  <a:pt x="1127" y="32"/>
                  <a:pt x="1113" y="21"/>
                  <a:pt x="1098" y="13"/>
                </a:cubicBezTo>
                <a:cubicBezTo>
                  <a:pt x="1076" y="71"/>
                  <a:pt x="1076" y="71"/>
                  <a:pt x="1076" y="71"/>
                </a:cubicBezTo>
                <a:cubicBezTo>
                  <a:pt x="1089" y="9"/>
                  <a:pt x="1089" y="9"/>
                  <a:pt x="1089" y="9"/>
                </a:cubicBezTo>
                <a:cubicBezTo>
                  <a:pt x="1086" y="7"/>
                  <a:pt x="1083" y="6"/>
                  <a:pt x="1080" y="5"/>
                </a:cubicBezTo>
                <a:cubicBezTo>
                  <a:pt x="1076" y="40"/>
                  <a:pt x="1076" y="40"/>
                  <a:pt x="1076" y="40"/>
                </a:cubicBezTo>
                <a:cubicBezTo>
                  <a:pt x="1076" y="4"/>
                  <a:pt x="1076" y="4"/>
                  <a:pt x="1076" y="4"/>
                </a:cubicBezTo>
                <a:cubicBezTo>
                  <a:pt x="1067" y="1"/>
                  <a:pt x="1058" y="0"/>
                  <a:pt x="1049" y="0"/>
                </a:cubicBezTo>
                <a:cubicBezTo>
                  <a:pt x="1023" y="0"/>
                  <a:pt x="999" y="10"/>
                  <a:pt x="976" y="29"/>
                </a:cubicBezTo>
                <a:cubicBezTo>
                  <a:pt x="988" y="138"/>
                  <a:pt x="988" y="138"/>
                  <a:pt x="988" y="138"/>
                </a:cubicBezTo>
                <a:cubicBezTo>
                  <a:pt x="970" y="34"/>
                  <a:pt x="970" y="34"/>
                  <a:pt x="970" y="34"/>
                </a:cubicBezTo>
                <a:cubicBezTo>
                  <a:pt x="967" y="37"/>
                  <a:pt x="964" y="40"/>
                  <a:pt x="961" y="43"/>
                </a:cubicBezTo>
                <a:cubicBezTo>
                  <a:pt x="972" y="91"/>
                  <a:pt x="972" y="91"/>
                  <a:pt x="972" y="91"/>
                </a:cubicBezTo>
                <a:cubicBezTo>
                  <a:pt x="957" y="60"/>
                  <a:pt x="957" y="60"/>
                  <a:pt x="957" y="60"/>
                </a:cubicBezTo>
                <a:cubicBezTo>
                  <a:pt x="970" y="146"/>
                  <a:pt x="970" y="146"/>
                  <a:pt x="970" y="146"/>
                </a:cubicBezTo>
                <a:cubicBezTo>
                  <a:pt x="941" y="65"/>
                  <a:pt x="941" y="65"/>
                  <a:pt x="941" y="65"/>
                </a:cubicBezTo>
                <a:cubicBezTo>
                  <a:pt x="929" y="81"/>
                  <a:pt x="918" y="99"/>
                  <a:pt x="908" y="118"/>
                </a:cubicBezTo>
                <a:cubicBezTo>
                  <a:pt x="946" y="171"/>
                  <a:pt x="946" y="171"/>
                  <a:pt x="946" y="171"/>
                </a:cubicBezTo>
                <a:cubicBezTo>
                  <a:pt x="901" y="132"/>
                  <a:pt x="901" y="132"/>
                  <a:pt x="901" y="132"/>
                </a:cubicBezTo>
                <a:cubicBezTo>
                  <a:pt x="896" y="141"/>
                  <a:pt x="892" y="150"/>
                  <a:pt x="888" y="160"/>
                </a:cubicBezTo>
                <a:cubicBezTo>
                  <a:pt x="873" y="157"/>
                  <a:pt x="858" y="155"/>
                  <a:pt x="842" y="155"/>
                </a:cubicBezTo>
                <a:cubicBezTo>
                  <a:pt x="814" y="155"/>
                  <a:pt x="786" y="161"/>
                  <a:pt x="760" y="171"/>
                </a:cubicBezTo>
                <a:cubicBezTo>
                  <a:pt x="757" y="166"/>
                  <a:pt x="754" y="162"/>
                  <a:pt x="752" y="158"/>
                </a:cubicBezTo>
                <a:cubicBezTo>
                  <a:pt x="706" y="188"/>
                  <a:pt x="706" y="188"/>
                  <a:pt x="706" y="188"/>
                </a:cubicBezTo>
                <a:cubicBezTo>
                  <a:pt x="745" y="147"/>
                  <a:pt x="745" y="147"/>
                  <a:pt x="745" y="147"/>
                </a:cubicBezTo>
                <a:cubicBezTo>
                  <a:pt x="734" y="132"/>
                  <a:pt x="723" y="118"/>
                  <a:pt x="711" y="106"/>
                </a:cubicBezTo>
                <a:cubicBezTo>
                  <a:pt x="682" y="168"/>
                  <a:pt x="682" y="168"/>
                  <a:pt x="682" y="168"/>
                </a:cubicBezTo>
                <a:cubicBezTo>
                  <a:pt x="696" y="102"/>
                  <a:pt x="696" y="102"/>
                  <a:pt x="696" y="102"/>
                </a:cubicBezTo>
                <a:cubicBezTo>
                  <a:pt x="680" y="125"/>
                  <a:pt x="680" y="125"/>
                  <a:pt x="680" y="125"/>
                </a:cubicBezTo>
                <a:cubicBezTo>
                  <a:pt x="692" y="88"/>
                  <a:pt x="692" y="88"/>
                  <a:pt x="692" y="88"/>
                </a:cubicBezTo>
                <a:cubicBezTo>
                  <a:pt x="689" y="86"/>
                  <a:pt x="686" y="83"/>
                  <a:pt x="682" y="81"/>
                </a:cubicBezTo>
                <a:cubicBezTo>
                  <a:pt x="665" y="162"/>
                  <a:pt x="665" y="162"/>
                  <a:pt x="665" y="162"/>
                </a:cubicBezTo>
                <a:cubicBezTo>
                  <a:pt x="676" y="77"/>
                  <a:pt x="676" y="77"/>
                  <a:pt x="676" y="77"/>
                </a:cubicBezTo>
                <a:cubicBezTo>
                  <a:pt x="653" y="62"/>
                  <a:pt x="629" y="54"/>
                  <a:pt x="604" y="54"/>
                </a:cubicBezTo>
                <a:cubicBezTo>
                  <a:pt x="595" y="54"/>
                  <a:pt x="585" y="56"/>
                  <a:pt x="577" y="58"/>
                </a:cubicBezTo>
                <a:cubicBezTo>
                  <a:pt x="577" y="86"/>
                  <a:pt x="577" y="86"/>
                  <a:pt x="577" y="86"/>
                </a:cubicBezTo>
                <a:cubicBezTo>
                  <a:pt x="572" y="59"/>
                  <a:pt x="572" y="59"/>
                  <a:pt x="572" y="59"/>
                </a:cubicBezTo>
                <a:cubicBezTo>
                  <a:pt x="569" y="59"/>
                  <a:pt x="566" y="60"/>
                  <a:pt x="563" y="61"/>
                </a:cubicBezTo>
                <a:cubicBezTo>
                  <a:pt x="577" y="110"/>
                  <a:pt x="577" y="110"/>
                  <a:pt x="577" y="110"/>
                </a:cubicBezTo>
                <a:cubicBezTo>
                  <a:pt x="554" y="65"/>
                  <a:pt x="554" y="65"/>
                  <a:pt x="554" y="65"/>
                </a:cubicBezTo>
                <a:cubicBezTo>
                  <a:pt x="540" y="71"/>
                  <a:pt x="526" y="79"/>
                  <a:pt x="513" y="90"/>
                </a:cubicBezTo>
                <a:cubicBezTo>
                  <a:pt x="548" y="159"/>
                  <a:pt x="548" y="159"/>
                  <a:pt x="548" y="159"/>
                </a:cubicBezTo>
                <a:cubicBezTo>
                  <a:pt x="506" y="106"/>
                  <a:pt x="506" y="106"/>
                  <a:pt x="506" y="106"/>
                </a:cubicBezTo>
                <a:cubicBezTo>
                  <a:pt x="521" y="144"/>
                  <a:pt x="521" y="144"/>
                  <a:pt x="521" y="144"/>
                </a:cubicBezTo>
                <a:cubicBezTo>
                  <a:pt x="498" y="104"/>
                  <a:pt x="498" y="104"/>
                  <a:pt x="498" y="104"/>
                </a:cubicBezTo>
                <a:cubicBezTo>
                  <a:pt x="486" y="115"/>
                  <a:pt x="475" y="129"/>
                  <a:pt x="464" y="145"/>
                </a:cubicBezTo>
                <a:cubicBezTo>
                  <a:pt x="438" y="137"/>
                  <a:pt x="410" y="133"/>
                  <a:pt x="382" y="133"/>
                </a:cubicBezTo>
                <a:cubicBezTo>
                  <a:pt x="367" y="133"/>
                  <a:pt x="352" y="134"/>
                  <a:pt x="338" y="137"/>
                </a:cubicBezTo>
                <a:cubicBezTo>
                  <a:pt x="321" y="191"/>
                  <a:pt x="321" y="191"/>
                  <a:pt x="321" y="191"/>
                </a:cubicBezTo>
                <a:cubicBezTo>
                  <a:pt x="321" y="140"/>
                  <a:pt x="321" y="140"/>
                  <a:pt x="321" y="140"/>
                </a:cubicBezTo>
                <a:cubicBezTo>
                  <a:pt x="310" y="142"/>
                  <a:pt x="299" y="145"/>
                  <a:pt x="289" y="149"/>
                </a:cubicBezTo>
                <a:cubicBezTo>
                  <a:pt x="301" y="215"/>
                  <a:pt x="301" y="215"/>
                  <a:pt x="301" y="215"/>
                </a:cubicBezTo>
                <a:cubicBezTo>
                  <a:pt x="274" y="154"/>
                  <a:pt x="274" y="154"/>
                  <a:pt x="274" y="154"/>
                </a:cubicBezTo>
                <a:cubicBezTo>
                  <a:pt x="242" y="167"/>
                  <a:pt x="213" y="184"/>
                  <a:pt x="186" y="207"/>
                </a:cubicBezTo>
                <a:cubicBezTo>
                  <a:pt x="175" y="206"/>
                  <a:pt x="165" y="205"/>
                  <a:pt x="155" y="205"/>
                </a:cubicBezTo>
                <a:cubicBezTo>
                  <a:pt x="99" y="205"/>
                  <a:pt x="47" y="221"/>
                  <a:pt x="0" y="249"/>
                </a:cubicBezTo>
                <a:lnTo>
                  <a:pt x="1653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43"/>
          <p:cNvSpPr/>
          <p:nvPr/>
        </p:nvSpPr>
        <p:spPr>
          <a:xfrm flipH="1">
            <a:off x="8657544" y="827655"/>
            <a:ext cx="710808" cy="277069"/>
          </a:xfrm>
          <a:custGeom>
            <a:avLst/>
            <a:gdLst/>
            <a:ahLst/>
            <a:cxnLst/>
            <a:rect l="l" t="t" r="r" b="b"/>
            <a:pathLst>
              <a:path w="979" h="382" extrusionOk="0">
                <a:moveTo>
                  <a:pt x="882" y="305"/>
                </a:moveTo>
                <a:cubicBezTo>
                  <a:pt x="840" y="318"/>
                  <a:pt x="840" y="318"/>
                  <a:pt x="840" y="318"/>
                </a:cubicBezTo>
                <a:cubicBezTo>
                  <a:pt x="862" y="296"/>
                  <a:pt x="862" y="296"/>
                  <a:pt x="862" y="296"/>
                </a:cubicBezTo>
                <a:cubicBezTo>
                  <a:pt x="852" y="291"/>
                  <a:pt x="840" y="287"/>
                  <a:pt x="829" y="284"/>
                </a:cubicBezTo>
                <a:cubicBezTo>
                  <a:pt x="801" y="339"/>
                  <a:pt x="801" y="339"/>
                  <a:pt x="801" y="339"/>
                </a:cubicBezTo>
                <a:cubicBezTo>
                  <a:pt x="819" y="281"/>
                  <a:pt x="819" y="281"/>
                  <a:pt x="819" y="281"/>
                </a:cubicBezTo>
                <a:cubicBezTo>
                  <a:pt x="789" y="273"/>
                  <a:pt x="757" y="268"/>
                  <a:pt x="724" y="268"/>
                </a:cubicBezTo>
                <a:cubicBezTo>
                  <a:pt x="716" y="268"/>
                  <a:pt x="708" y="268"/>
                  <a:pt x="700" y="269"/>
                </a:cubicBezTo>
                <a:cubicBezTo>
                  <a:pt x="692" y="250"/>
                  <a:pt x="683" y="233"/>
                  <a:pt x="672" y="217"/>
                </a:cubicBezTo>
                <a:cubicBezTo>
                  <a:pt x="620" y="241"/>
                  <a:pt x="620" y="241"/>
                  <a:pt x="620" y="241"/>
                </a:cubicBezTo>
                <a:cubicBezTo>
                  <a:pt x="660" y="202"/>
                  <a:pt x="660" y="202"/>
                  <a:pt x="660" y="202"/>
                </a:cubicBezTo>
                <a:cubicBezTo>
                  <a:pt x="654" y="195"/>
                  <a:pt x="648" y="189"/>
                  <a:pt x="642" y="183"/>
                </a:cubicBezTo>
                <a:cubicBezTo>
                  <a:pt x="618" y="206"/>
                  <a:pt x="618" y="206"/>
                  <a:pt x="618" y="206"/>
                </a:cubicBezTo>
                <a:cubicBezTo>
                  <a:pt x="630" y="173"/>
                  <a:pt x="630" y="173"/>
                  <a:pt x="630" y="173"/>
                </a:cubicBezTo>
                <a:cubicBezTo>
                  <a:pt x="618" y="164"/>
                  <a:pt x="605" y="156"/>
                  <a:pt x="591" y="151"/>
                </a:cubicBezTo>
                <a:cubicBezTo>
                  <a:pt x="570" y="231"/>
                  <a:pt x="570" y="231"/>
                  <a:pt x="570" y="231"/>
                </a:cubicBezTo>
                <a:cubicBezTo>
                  <a:pt x="584" y="148"/>
                  <a:pt x="584" y="148"/>
                  <a:pt x="584" y="148"/>
                </a:cubicBezTo>
                <a:cubicBezTo>
                  <a:pt x="570" y="144"/>
                  <a:pt x="556" y="142"/>
                  <a:pt x="542" y="142"/>
                </a:cubicBezTo>
                <a:cubicBezTo>
                  <a:pt x="530" y="142"/>
                  <a:pt x="518" y="143"/>
                  <a:pt x="506" y="146"/>
                </a:cubicBezTo>
                <a:cubicBezTo>
                  <a:pt x="502" y="123"/>
                  <a:pt x="495" y="102"/>
                  <a:pt x="487" y="84"/>
                </a:cubicBezTo>
                <a:cubicBezTo>
                  <a:pt x="466" y="121"/>
                  <a:pt x="466" y="121"/>
                  <a:pt x="466" y="121"/>
                </a:cubicBezTo>
                <a:cubicBezTo>
                  <a:pt x="479" y="65"/>
                  <a:pt x="479" y="65"/>
                  <a:pt x="479" y="65"/>
                </a:cubicBezTo>
                <a:cubicBezTo>
                  <a:pt x="466" y="40"/>
                  <a:pt x="451" y="21"/>
                  <a:pt x="434" y="10"/>
                </a:cubicBezTo>
                <a:cubicBezTo>
                  <a:pt x="420" y="45"/>
                  <a:pt x="420" y="45"/>
                  <a:pt x="420" y="45"/>
                </a:cubicBezTo>
                <a:cubicBezTo>
                  <a:pt x="413" y="1"/>
                  <a:pt x="413" y="1"/>
                  <a:pt x="413" y="1"/>
                </a:cubicBezTo>
                <a:cubicBezTo>
                  <a:pt x="409" y="1"/>
                  <a:pt x="406" y="0"/>
                  <a:pt x="402" y="0"/>
                </a:cubicBezTo>
                <a:cubicBezTo>
                  <a:pt x="384" y="0"/>
                  <a:pt x="368" y="9"/>
                  <a:pt x="353" y="24"/>
                </a:cubicBezTo>
                <a:cubicBezTo>
                  <a:pt x="351" y="55"/>
                  <a:pt x="351" y="55"/>
                  <a:pt x="351" y="55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33" y="49"/>
                  <a:pt x="328" y="57"/>
                  <a:pt x="324" y="66"/>
                </a:cubicBezTo>
                <a:cubicBezTo>
                  <a:pt x="344" y="110"/>
                  <a:pt x="344" y="110"/>
                  <a:pt x="344" y="110"/>
                </a:cubicBezTo>
                <a:cubicBezTo>
                  <a:pt x="317" y="81"/>
                  <a:pt x="317" y="81"/>
                  <a:pt x="317" y="81"/>
                </a:cubicBezTo>
                <a:cubicBezTo>
                  <a:pt x="309" y="99"/>
                  <a:pt x="303" y="120"/>
                  <a:pt x="298" y="142"/>
                </a:cubicBezTo>
                <a:cubicBezTo>
                  <a:pt x="294" y="142"/>
                  <a:pt x="290" y="142"/>
                  <a:pt x="286" y="142"/>
                </a:cubicBezTo>
                <a:cubicBezTo>
                  <a:pt x="211" y="142"/>
                  <a:pt x="146" y="205"/>
                  <a:pt x="118" y="296"/>
                </a:cubicBezTo>
                <a:cubicBezTo>
                  <a:pt x="71" y="303"/>
                  <a:pt x="29" y="335"/>
                  <a:pt x="0" y="382"/>
                </a:cubicBezTo>
                <a:cubicBezTo>
                  <a:pt x="979" y="382"/>
                  <a:pt x="979" y="382"/>
                  <a:pt x="979" y="382"/>
                </a:cubicBezTo>
                <a:cubicBezTo>
                  <a:pt x="954" y="351"/>
                  <a:pt x="921" y="324"/>
                  <a:pt x="882" y="3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F7E24-A5BF-1A07-6187-BCD3F11C387C}"/>
              </a:ext>
            </a:extLst>
          </p:cNvPr>
          <p:cNvSpPr txBox="1"/>
          <p:nvPr/>
        </p:nvSpPr>
        <p:spPr>
          <a:xfrm>
            <a:off x="1558071" y="1407584"/>
            <a:ext cx="60278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Rail Passengers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commuters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Weekend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Tourists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Travelers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Why do they care? </a:t>
            </a:r>
          </a:p>
          <a:p>
            <a:endParaRPr lang="en-US" dirty="0"/>
          </a:p>
          <a:p>
            <a:r>
              <a:rPr lang="en-US" dirty="0"/>
              <a:t>Public transit can enable easy, affordable, and sustainable travel.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/>
          <p:cNvSpPr txBox="1">
            <a:spLocks noGrp="1"/>
          </p:cNvSpPr>
          <p:nvPr>
            <p:ph type="title"/>
          </p:nvPr>
        </p:nvSpPr>
        <p:spPr>
          <a:xfrm>
            <a:off x="2315716" y="1841112"/>
            <a:ext cx="4512567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796" name="Google Shape;1796;p33"/>
          <p:cNvSpPr txBox="1">
            <a:spLocks noGrp="1"/>
          </p:cNvSpPr>
          <p:nvPr>
            <p:ph type="title" idx="2"/>
          </p:nvPr>
        </p:nvSpPr>
        <p:spPr>
          <a:xfrm>
            <a:off x="4027050" y="1168175"/>
            <a:ext cx="1089900" cy="6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97" name="Google Shape;1797;p33"/>
          <p:cNvCxnSpPr>
            <a:endCxn id="1796" idx="0"/>
          </p:cNvCxnSpPr>
          <p:nvPr/>
        </p:nvCxnSpPr>
        <p:spPr>
          <a:xfrm>
            <a:off x="4572000" y="-105325"/>
            <a:ext cx="0" cy="127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/>
          <p:cNvGrpSpPr/>
          <p:nvPr/>
        </p:nvGrpSpPr>
        <p:grpSpPr>
          <a:xfrm>
            <a:off x="6155878" y="3623594"/>
            <a:ext cx="771265" cy="984895"/>
            <a:chOff x="5958353" y="3536019"/>
            <a:chExt cx="771265" cy="984895"/>
          </a:xfrm>
        </p:grpSpPr>
        <p:grpSp>
          <p:nvGrpSpPr>
            <p:cNvPr id="1799" name="Google Shape;1799;p33"/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/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/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/>
          <p:cNvGrpSpPr/>
          <p:nvPr/>
        </p:nvGrpSpPr>
        <p:grpSpPr>
          <a:xfrm>
            <a:off x="-47199" y="3215348"/>
            <a:ext cx="2776112" cy="1418574"/>
            <a:chOff x="-46" y="2299799"/>
            <a:chExt cx="3480146" cy="1778330"/>
          </a:xfrm>
        </p:grpSpPr>
        <p:sp>
          <p:nvSpPr>
            <p:cNvPr id="1821" name="Google Shape;1821;p33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98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Sources</a:t>
            </a:r>
            <a:endParaRPr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49529-3B1E-061E-0A0B-8D75C1F1FCB4}"/>
              </a:ext>
            </a:extLst>
          </p:cNvPr>
          <p:cNvSpPr txBox="1"/>
          <p:nvPr/>
        </p:nvSpPr>
        <p:spPr>
          <a:xfrm>
            <a:off x="720000" y="1270748"/>
            <a:ext cx="5385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United Kingdom National Rail Data (REST API)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Rail References Data (Grand Circus)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2021 UK Census Population Data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719999" y="1421950"/>
            <a:ext cx="3851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United Kingdom National Rail Data</a:t>
            </a:r>
            <a:endParaRPr sz="2000" dirty="0">
              <a:solidFill>
                <a:srgbClr val="FF0000"/>
              </a:solidFill>
            </a:endParaRPr>
          </a:p>
        </p:txBody>
      </p:sp>
      <p:cxnSp>
        <p:nvCxnSpPr>
          <p:cNvPr id="1790" name="Google Shape;1790;p32"/>
          <p:cNvCxnSpPr/>
          <p:nvPr/>
        </p:nvCxnSpPr>
        <p:spPr>
          <a:xfrm>
            <a:off x="872800" y="-323750"/>
            <a:ext cx="0" cy="17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B63971-1A1E-10F5-E359-F6DFF88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925054"/>
            <a:ext cx="3686995" cy="1468446"/>
          </a:xfrm>
        </p:spPr>
        <p:txBody>
          <a:bodyPr/>
          <a:lstStyle/>
          <a:p>
            <a:r>
              <a:rPr lang="en-US" sz="1400" dirty="0"/>
              <a:t>Collected during 7/3/2024-7/17/2024</a:t>
            </a:r>
          </a:p>
          <a:p>
            <a:endParaRPr lang="en-US" sz="1400" dirty="0"/>
          </a:p>
          <a:p>
            <a:r>
              <a:rPr lang="en-US" sz="1400" dirty="0"/>
              <a:t>Collected 577,254 rows of data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53EC404-D920-D27A-94E1-ED3EAD53B908}"/>
              </a:ext>
            </a:extLst>
          </p:cNvPr>
          <p:cNvSpPr txBox="1">
            <a:spLocks/>
          </p:cNvSpPr>
          <p:nvPr/>
        </p:nvSpPr>
        <p:spPr>
          <a:xfrm>
            <a:off x="5260316" y="1488888"/>
            <a:ext cx="3404317" cy="106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dirty="0"/>
              <a:t>Route ID</a:t>
            </a:r>
          </a:p>
          <a:p>
            <a:pPr marL="152400" indent="0">
              <a:buNone/>
            </a:pPr>
            <a:r>
              <a:rPr lang="en-US" dirty="0"/>
              <a:t>Scheduled Arrival and Departure Time</a:t>
            </a:r>
          </a:p>
          <a:p>
            <a:pPr marL="152400" indent="0">
              <a:buNone/>
            </a:pPr>
            <a:r>
              <a:rPr lang="en-US" dirty="0"/>
              <a:t>Actual Arrival and Departure Time</a:t>
            </a:r>
          </a:p>
          <a:p>
            <a:pPr marL="152400" indent="0">
              <a:buNone/>
            </a:pPr>
            <a:r>
              <a:rPr lang="en-US" dirty="0"/>
              <a:t>Delay Status</a:t>
            </a:r>
          </a:p>
          <a:p>
            <a:pPr marL="152400" indent="0">
              <a:buNone/>
            </a:pPr>
            <a:r>
              <a:rPr lang="en-US" dirty="0"/>
              <a:t>Rail Station ID (</a:t>
            </a:r>
            <a:r>
              <a:rPr lang="en-US" dirty="0" err="1"/>
              <a:t>Tiploc</a:t>
            </a:r>
            <a:r>
              <a:rPr lang="en-US" dirty="0"/>
              <a:t> Code)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EE3E4C5-92B4-10F3-7089-45783D867906}"/>
              </a:ext>
            </a:extLst>
          </p:cNvPr>
          <p:cNvSpPr txBox="1">
            <a:spLocks/>
          </p:cNvSpPr>
          <p:nvPr/>
        </p:nvSpPr>
        <p:spPr>
          <a:xfrm>
            <a:off x="5260315" y="3577698"/>
            <a:ext cx="3404317" cy="12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dirty="0"/>
              <a:t>Trip Duration</a:t>
            </a:r>
          </a:p>
          <a:p>
            <a:pPr marL="152400" indent="0">
              <a:buNone/>
            </a:pPr>
            <a:r>
              <a:rPr lang="en-US" dirty="0"/>
              <a:t>Delay Duration (Arrival and Departure)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BF08139-DEF3-1AF1-2000-1332CDE09BAE}"/>
              </a:ext>
            </a:extLst>
          </p:cNvPr>
          <p:cNvSpPr txBox="1">
            <a:spLocks/>
          </p:cNvSpPr>
          <p:nvPr/>
        </p:nvSpPr>
        <p:spPr>
          <a:xfrm>
            <a:off x="5260315" y="1120492"/>
            <a:ext cx="3404317" cy="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Retrieved Values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5617736-29A0-5BE4-F580-4344B0A887E7}"/>
              </a:ext>
            </a:extLst>
          </p:cNvPr>
          <p:cNvSpPr txBox="1">
            <a:spLocks/>
          </p:cNvSpPr>
          <p:nvPr/>
        </p:nvSpPr>
        <p:spPr>
          <a:xfrm>
            <a:off x="5260315" y="3209302"/>
            <a:ext cx="3404317" cy="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Calculated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719999" y="1421950"/>
            <a:ext cx="3851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Rail References Data</a:t>
            </a:r>
            <a:endParaRPr sz="2000" dirty="0">
              <a:solidFill>
                <a:srgbClr val="FF0000"/>
              </a:solidFill>
            </a:endParaRPr>
          </a:p>
        </p:txBody>
      </p:sp>
      <p:cxnSp>
        <p:nvCxnSpPr>
          <p:cNvPr id="1790" name="Google Shape;1790;p32"/>
          <p:cNvCxnSpPr/>
          <p:nvPr/>
        </p:nvCxnSpPr>
        <p:spPr>
          <a:xfrm>
            <a:off x="872800" y="-323750"/>
            <a:ext cx="0" cy="17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B63971-1A1E-10F5-E359-F6DFF885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925054"/>
            <a:ext cx="4223261" cy="1787548"/>
          </a:xfrm>
        </p:spPr>
        <p:txBody>
          <a:bodyPr/>
          <a:lstStyle/>
          <a:p>
            <a:r>
              <a:rPr lang="en-US" sz="1400" dirty="0"/>
              <a:t>Merged onto UK Rail References Data to gain further insights</a:t>
            </a:r>
          </a:p>
          <a:p>
            <a:endParaRPr lang="en-US" sz="1400" dirty="0"/>
          </a:p>
          <a:p>
            <a:r>
              <a:rPr lang="en-US" sz="1400" dirty="0"/>
              <a:t>Completed research to add missing station names</a:t>
            </a:r>
          </a:p>
          <a:p>
            <a:endParaRPr lang="en-US" sz="1400" dirty="0"/>
          </a:p>
          <a:p>
            <a:pPr marL="152400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4E8B9C30-FE01-BAC4-7089-C490171440B6}"/>
              </a:ext>
            </a:extLst>
          </p:cNvPr>
          <p:cNvSpPr txBox="1">
            <a:spLocks/>
          </p:cNvSpPr>
          <p:nvPr/>
        </p:nvSpPr>
        <p:spPr>
          <a:xfrm>
            <a:off x="5260316" y="1488888"/>
            <a:ext cx="3404317" cy="106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dirty="0"/>
              <a:t>Rail Station ID (</a:t>
            </a:r>
            <a:r>
              <a:rPr lang="en-US" dirty="0" err="1"/>
              <a:t>Tiploc</a:t>
            </a:r>
            <a:r>
              <a:rPr lang="en-US" dirty="0"/>
              <a:t> Code)</a:t>
            </a:r>
          </a:p>
          <a:p>
            <a:pPr marL="152400" indent="0">
              <a:buNone/>
            </a:pPr>
            <a:r>
              <a:rPr lang="en-US" dirty="0"/>
              <a:t>Station Name</a:t>
            </a:r>
          </a:p>
          <a:p>
            <a:pPr marL="152400" indent="0">
              <a:buNone/>
            </a:pPr>
            <a:r>
              <a:rPr lang="en-US" dirty="0"/>
              <a:t>Easting</a:t>
            </a:r>
          </a:p>
          <a:p>
            <a:pPr marL="152400" indent="0">
              <a:buNone/>
            </a:pPr>
            <a:r>
              <a:rPr lang="en-US" dirty="0"/>
              <a:t>Northing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6FF1D3F-9C9C-7F60-D11C-5361E3EF9DB8}"/>
              </a:ext>
            </a:extLst>
          </p:cNvPr>
          <p:cNvSpPr txBox="1">
            <a:spLocks/>
          </p:cNvSpPr>
          <p:nvPr/>
        </p:nvSpPr>
        <p:spPr>
          <a:xfrm>
            <a:off x="5260315" y="3577698"/>
            <a:ext cx="3404317" cy="12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dirty="0"/>
              <a:t>Latitude*</a:t>
            </a:r>
          </a:p>
          <a:p>
            <a:pPr marL="152400" indent="0">
              <a:buNone/>
            </a:pPr>
            <a:r>
              <a:rPr lang="en-US" dirty="0"/>
              <a:t>Longitude*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2DFAF4-3C53-D44F-8EC0-648D0D883677}"/>
              </a:ext>
            </a:extLst>
          </p:cNvPr>
          <p:cNvSpPr txBox="1">
            <a:spLocks/>
          </p:cNvSpPr>
          <p:nvPr/>
        </p:nvSpPr>
        <p:spPr>
          <a:xfrm>
            <a:off x="5260315" y="1120492"/>
            <a:ext cx="3404317" cy="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Given Values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E970B7-4A38-8069-1B7D-EEF75DDB999A}"/>
              </a:ext>
            </a:extLst>
          </p:cNvPr>
          <p:cNvSpPr txBox="1">
            <a:spLocks/>
          </p:cNvSpPr>
          <p:nvPr/>
        </p:nvSpPr>
        <p:spPr>
          <a:xfrm>
            <a:off x="5260315" y="3209302"/>
            <a:ext cx="3404317" cy="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Calculated Values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8FC774E-6DBC-8F2E-8749-CD8BD9B5ED27}"/>
              </a:ext>
            </a:extLst>
          </p:cNvPr>
          <p:cNvSpPr txBox="1">
            <a:spLocks/>
          </p:cNvSpPr>
          <p:nvPr/>
        </p:nvSpPr>
        <p:spPr>
          <a:xfrm>
            <a:off x="6476429" y="4690046"/>
            <a:ext cx="2505258" cy="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 Light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sz="1100" dirty="0"/>
              <a:t>* Utilized Python </a:t>
            </a:r>
            <a:r>
              <a:rPr lang="en-US" sz="1100" dirty="0" err="1"/>
              <a:t>pyproj</a:t>
            </a:r>
            <a:r>
              <a:rPr lang="en-US" sz="1100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681266019"/>
      </p:ext>
    </p:extLst>
  </p:cSld>
  <p:clrMapOvr>
    <a:masterClrMapping/>
  </p:clrMapOvr>
</p:sld>
</file>

<file path=ppt/theme/theme1.xml><?xml version="1.0" encoding="utf-8"?>
<a:theme xmlns:a="http://schemas.openxmlformats.org/drawingml/2006/main" name="Train Travel Marketing Plan by Slidesgo">
  <a:themeElements>
    <a:clrScheme name="Simple Light">
      <a:dk1>
        <a:srgbClr val="3B3A3A"/>
      </a:dk1>
      <a:lt1>
        <a:srgbClr val="DF543B"/>
      </a:lt1>
      <a:dk2>
        <a:srgbClr val="E2EAEC"/>
      </a:dk2>
      <a:lt2>
        <a:srgbClr val="00525B"/>
      </a:lt2>
      <a:accent1>
        <a:srgbClr val="008192"/>
      </a:accent1>
      <a:accent2>
        <a:srgbClr val="A1B7B8"/>
      </a:accent2>
      <a:accent3>
        <a:srgbClr val="A3CED1"/>
      </a:accent3>
      <a:accent4>
        <a:srgbClr val="CBDBDB"/>
      </a:accent4>
      <a:accent5>
        <a:srgbClr val="ECEAE5"/>
      </a:accent5>
      <a:accent6>
        <a:srgbClr val="FFFFFF"/>
      </a:accent6>
      <a:hlink>
        <a:srgbClr val="3B3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844</Words>
  <Application>Microsoft Office PowerPoint</Application>
  <PresentationFormat>On-screen Show (16:9)</PresentationFormat>
  <Paragraphs>187</Paragraphs>
  <Slides>25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Hanken Grotesk</vt:lpstr>
      <vt:lpstr>Hanken Grotesk Light</vt:lpstr>
      <vt:lpstr>Sora ExtraBold</vt:lpstr>
      <vt:lpstr>Train Travel Marketing Plan by Slidesgo</vt:lpstr>
      <vt:lpstr>United Kingdom  Railway Sytem</vt:lpstr>
      <vt:lpstr>Table of Contents</vt:lpstr>
      <vt:lpstr>Business Problem</vt:lpstr>
      <vt:lpstr>Is the United Kingdom Railway System  accessible, convenient, and reliable?</vt:lpstr>
      <vt:lpstr>Audience</vt:lpstr>
      <vt:lpstr>Data</vt:lpstr>
      <vt:lpstr>Data Sources</vt:lpstr>
      <vt:lpstr>United Kingdom National Rail Data</vt:lpstr>
      <vt:lpstr>Rail References Data</vt:lpstr>
      <vt:lpstr>UK Population Data</vt:lpstr>
      <vt:lpstr>Analysis</vt:lpstr>
      <vt:lpstr>Accessible: Are train stations located in populous areas? </vt:lpstr>
      <vt:lpstr>Accessible: Are train stations located in populous areas?</vt:lpstr>
      <vt:lpstr>Accessible: Are train stations located in populous areas?</vt:lpstr>
      <vt:lpstr>Convenient: Are train routes running at times when needed? </vt:lpstr>
      <vt:lpstr>Convenient: Are train routes running at times when needed? </vt:lpstr>
      <vt:lpstr>Reliable: Will the train get you to your destination on-time? </vt:lpstr>
      <vt:lpstr>Reliable: Will the train get you to your destination on-time? </vt:lpstr>
      <vt:lpstr>Reliable: Will the train get you to your destination on-time? </vt:lpstr>
      <vt:lpstr>Results</vt:lpstr>
      <vt:lpstr>Accessible?</vt:lpstr>
      <vt:lpstr>PowerPoint Presentation</vt:lpstr>
      <vt:lpstr>Further Considerations</vt:lpstr>
      <vt:lpstr>Opportunities for 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Audrey Warner</dc:creator>
  <cp:lastModifiedBy>Jules Saldivar</cp:lastModifiedBy>
  <cp:revision>48</cp:revision>
  <dcterms:modified xsi:type="dcterms:W3CDTF">2024-07-17T16:24:43Z</dcterms:modified>
</cp:coreProperties>
</file>