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8A0"/>
    <a:srgbClr val="DFDFD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16BCF-88AF-43D9-9338-4339533475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9600F5-1BC1-49F0-A23E-4EEE21AAE07E}">
      <dgm:prSet phldrT="[Text]"/>
      <dgm:spPr>
        <a:solidFill>
          <a:srgbClr val="DBEBF8"/>
        </a:solidFill>
        <a:ln>
          <a:solidFill>
            <a:srgbClr val="DBEBF8"/>
          </a:solidFill>
        </a:ln>
      </dgm:spPr>
      <dgm:t>
        <a:bodyPr/>
        <a:lstStyle/>
        <a:p>
          <a:r>
            <a:rPr lang="de-DE" dirty="0" err="1"/>
            <a:t>Footstep</a:t>
          </a:r>
          <a:r>
            <a:rPr lang="de-DE" dirty="0"/>
            <a:t> Planning</a:t>
          </a:r>
        </a:p>
      </dgm:t>
    </dgm:pt>
    <dgm:pt modelId="{6D633A34-6180-45AE-AA0D-9F80F2F208B2}" type="parTrans" cxnId="{A224F7D0-22A8-44F6-A28A-8520E9CEB7B0}">
      <dgm:prSet/>
      <dgm:spPr/>
      <dgm:t>
        <a:bodyPr/>
        <a:lstStyle/>
        <a:p>
          <a:endParaRPr lang="de-DE"/>
        </a:p>
      </dgm:t>
    </dgm:pt>
    <dgm:pt modelId="{7AD6D1FF-D626-4540-91D7-85EC208E5CF9}" type="sibTrans" cxnId="{A224F7D0-22A8-44F6-A28A-8520E9CEB7B0}">
      <dgm:prSet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endParaRPr lang="de-DE" dirty="0"/>
        </a:p>
      </dgm:t>
    </dgm:pt>
    <dgm:pt modelId="{AF5D1B11-6FD2-4BAB-88CF-E5E3551E3E76}">
      <dgm:prSet phldrT="[Text]"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r>
            <a:rPr lang="de-DE" dirty="0" err="1"/>
            <a:t>Centroidal</a:t>
          </a:r>
          <a:r>
            <a:rPr lang="de-DE" dirty="0"/>
            <a:t> Dynamics</a:t>
          </a:r>
        </a:p>
      </dgm:t>
    </dgm:pt>
    <dgm:pt modelId="{5FA1021E-9478-4670-B71F-7D4290FA5540}" type="parTrans" cxnId="{BD333353-4854-4FEB-BD11-0EACC549B625}">
      <dgm:prSet/>
      <dgm:spPr/>
      <dgm:t>
        <a:bodyPr/>
        <a:lstStyle/>
        <a:p>
          <a:endParaRPr lang="de-DE"/>
        </a:p>
      </dgm:t>
    </dgm:pt>
    <dgm:pt modelId="{0617DB5B-68D7-49EB-9C1C-B8CFE095A691}" type="sibTrans" cxnId="{BD333353-4854-4FEB-BD11-0EACC549B625}">
      <dgm:prSet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endParaRPr lang="de-DE"/>
        </a:p>
      </dgm:t>
    </dgm:pt>
    <dgm:pt modelId="{291DCD86-F22E-41A9-B8D0-CA51F536ED7D}">
      <dgm:prSet phldrT="[Text]"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r>
            <a:rPr lang="de-DE" dirty="0"/>
            <a:t>Whole-Body Control</a:t>
          </a:r>
        </a:p>
      </dgm:t>
    </dgm:pt>
    <dgm:pt modelId="{3F0D691A-062B-41CE-83AC-8037BA6CA18E}" type="parTrans" cxnId="{865438C4-5EB8-464F-A3F9-99210BDECB91}">
      <dgm:prSet/>
      <dgm:spPr/>
      <dgm:t>
        <a:bodyPr/>
        <a:lstStyle/>
        <a:p>
          <a:endParaRPr lang="de-DE"/>
        </a:p>
      </dgm:t>
    </dgm:pt>
    <dgm:pt modelId="{BBC63323-FA16-4E12-A0F0-177BB45094A9}" type="sibTrans" cxnId="{865438C4-5EB8-464F-A3F9-99210BDECB91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endParaRPr lang="de-DE"/>
        </a:p>
      </dgm:t>
    </dgm:pt>
    <dgm:pt modelId="{30AB6DD8-6D62-4C85-973F-88D727FFFB06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r>
            <a:rPr lang="de-DE" dirty="0"/>
            <a:t>Actuator Control</a:t>
          </a:r>
        </a:p>
      </dgm:t>
    </dgm:pt>
    <dgm:pt modelId="{96D4D8B9-1C93-4269-9529-8AE04543EA9F}" type="parTrans" cxnId="{416CC875-E797-48E5-8135-F99217398320}">
      <dgm:prSet/>
      <dgm:spPr/>
      <dgm:t>
        <a:bodyPr/>
        <a:lstStyle/>
        <a:p>
          <a:endParaRPr lang="de-DE"/>
        </a:p>
      </dgm:t>
    </dgm:pt>
    <dgm:pt modelId="{BAB3F7F9-65B3-4516-BA13-89BD96F89536}" type="sibTrans" cxnId="{416CC875-E797-48E5-8135-F99217398320}">
      <dgm:prSet/>
      <dgm:spPr/>
      <dgm:t>
        <a:bodyPr/>
        <a:lstStyle/>
        <a:p>
          <a:endParaRPr lang="de-DE"/>
        </a:p>
      </dgm:t>
    </dgm:pt>
    <dgm:pt modelId="{441F05B5-6C09-4D62-B6E6-EF419C834ADC}" type="pres">
      <dgm:prSet presAssocID="{95616BCF-88AF-43D9-9338-433953347554}" presName="Name0" presStyleCnt="0">
        <dgm:presLayoutVars>
          <dgm:dir/>
          <dgm:resizeHandles val="exact"/>
        </dgm:presLayoutVars>
      </dgm:prSet>
      <dgm:spPr/>
    </dgm:pt>
    <dgm:pt modelId="{0B4664A9-1290-4271-A047-D9BDBA5D98C5}" type="pres">
      <dgm:prSet presAssocID="{E79600F5-1BC1-49F0-A23E-4EEE21AAE07E}" presName="node" presStyleLbl="node1" presStyleIdx="0" presStyleCnt="4">
        <dgm:presLayoutVars>
          <dgm:bulletEnabled val="1"/>
        </dgm:presLayoutVars>
      </dgm:prSet>
      <dgm:spPr/>
    </dgm:pt>
    <dgm:pt modelId="{8BF69112-E0D4-4050-B1AE-A3CE55F359DC}" type="pres">
      <dgm:prSet presAssocID="{7AD6D1FF-D626-4540-91D7-85EC208E5CF9}" presName="sibTrans" presStyleLbl="sibTrans2D1" presStyleIdx="0" presStyleCnt="3"/>
      <dgm:spPr/>
    </dgm:pt>
    <dgm:pt modelId="{3D7E6323-5D39-408B-9987-EAE42819AAA6}" type="pres">
      <dgm:prSet presAssocID="{7AD6D1FF-D626-4540-91D7-85EC208E5CF9}" presName="connectorText" presStyleLbl="sibTrans2D1" presStyleIdx="0" presStyleCnt="3"/>
      <dgm:spPr/>
    </dgm:pt>
    <dgm:pt modelId="{D0FB0118-7AB8-4683-893D-1D23234A1219}" type="pres">
      <dgm:prSet presAssocID="{AF5D1B11-6FD2-4BAB-88CF-E5E3551E3E76}" presName="node" presStyleLbl="node1" presStyleIdx="1" presStyleCnt="4" custScaleX="112766">
        <dgm:presLayoutVars>
          <dgm:bulletEnabled val="1"/>
        </dgm:presLayoutVars>
      </dgm:prSet>
      <dgm:spPr/>
    </dgm:pt>
    <dgm:pt modelId="{DF6DA44B-D49B-41B6-BBFE-33C3BE959968}" type="pres">
      <dgm:prSet presAssocID="{0617DB5B-68D7-49EB-9C1C-B8CFE095A691}" presName="sibTrans" presStyleLbl="sibTrans2D1" presStyleIdx="1" presStyleCnt="3"/>
      <dgm:spPr/>
    </dgm:pt>
    <dgm:pt modelId="{9D1AEF44-DB0B-4900-A65C-CB63D4B9EC67}" type="pres">
      <dgm:prSet presAssocID="{0617DB5B-68D7-49EB-9C1C-B8CFE095A691}" presName="connectorText" presStyleLbl="sibTrans2D1" presStyleIdx="1" presStyleCnt="3"/>
      <dgm:spPr/>
    </dgm:pt>
    <dgm:pt modelId="{DC5CA213-4A28-4146-A9BE-DFB59E031884}" type="pres">
      <dgm:prSet presAssocID="{291DCD86-F22E-41A9-B8D0-CA51F536ED7D}" presName="node" presStyleLbl="node1" presStyleIdx="2" presStyleCnt="4">
        <dgm:presLayoutVars>
          <dgm:bulletEnabled val="1"/>
        </dgm:presLayoutVars>
      </dgm:prSet>
      <dgm:spPr/>
    </dgm:pt>
    <dgm:pt modelId="{2B58E6D8-0EB1-4853-8484-1C2D412673EF}" type="pres">
      <dgm:prSet presAssocID="{BBC63323-FA16-4E12-A0F0-177BB45094A9}" presName="sibTrans" presStyleLbl="sibTrans2D1" presStyleIdx="2" presStyleCnt="3"/>
      <dgm:spPr/>
    </dgm:pt>
    <dgm:pt modelId="{7474BE20-7510-4D1A-9496-A29743BB0145}" type="pres">
      <dgm:prSet presAssocID="{BBC63323-FA16-4E12-A0F0-177BB45094A9}" presName="connectorText" presStyleLbl="sibTrans2D1" presStyleIdx="2" presStyleCnt="3"/>
      <dgm:spPr/>
    </dgm:pt>
    <dgm:pt modelId="{B9ABD37C-D754-48FD-A1B7-F184EF6B53DD}" type="pres">
      <dgm:prSet presAssocID="{30AB6DD8-6D62-4C85-973F-88D727FFFB06}" presName="node" presStyleLbl="node1" presStyleIdx="3" presStyleCnt="4">
        <dgm:presLayoutVars>
          <dgm:bulletEnabled val="1"/>
        </dgm:presLayoutVars>
      </dgm:prSet>
      <dgm:spPr/>
    </dgm:pt>
  </dgm:ptLst>
  <dgm:cxnLst>
    <dgm:cxn modelId="{F39DDA2B-346E-46FF-B77C-1E7784B86612}" type="presOf" srcId="{0617DB5B-68D7-49EB-9C1C-B8CFE095A691}" destId="{DF6DA44B-D49B-41B6-BBFE-33C3BE959968}" srcOrd="0" destOrd="0" presId="urn:microsoft.com/office/officeart/2005/8/layout/process1"/>
    <dgm:cxn modelId="{214F5A2D-D441-4146-9557-B04E2316C482}" type="presOf" srcId="{AF5D1B11-6FD2-4BAB-88CF-E5E3551E3E76}" destId="{D0FB0118-7AB8-4683-893D-1D23234A1219}" srcOrd="0" destOrd="0" presId="urn:microsoft.com/office/officeart/2005/8/layout/process1"/>
    <dgm:cxn modelId="{87CE8D3B-EC9B-499D-AE92-0ED7DE8929CA}" type="presOf" srcId="{30AB6DD8-6D62-4C85-973F-88D727FFFB06}" destId="{B9ABD37C-D754-48FD-A1B7-F184EF6B53DD}" srcOrd="0" destOrd="0" presId="urn:microsoft.com/office/officeart/2005/8/layout/process1"/>
    <dgm:cxn modelId="{BD333353-4854-4FEB-BD11-0EACC549B625}" srcId="{95616BCF-88AF-43D9-9338-433953347554}" destId="{AF5D1B11-6FD2-4BAB-88CF-E5E3551E3E76}" srcOrd="1" destOrd="0" parTransId="{5FA1021E-9478-4670-B71F-7D4290FA5540}" sibTransId="{0617DB5B-68D7-49EB-9C1C-B8CFE095A691}"/>
    <dgm:cxn modelId="{BA971F55-C647-4B90-ACD6-EFAFCAC00E32}" type="presOf" srcId="{BBC63323-FA16-4E12-A0F0-177BB45094A9}" destId="{2B58E6D8-0EB1-4853-8484-1C2D412673EF}" srcOrd="0" destOrd="0" presId="urn:microsoft.com/office/officeart/2005/8/layout/process1"/>
    <dgm:cxn modelId="{416CC875-E797-48E5-8135-F99217398320}" srcId="{95616BCF-88AF-43D9-9338-433953347554}" destId="{30AB6DD8-6D62-4C85-973F-88D727FFFB06}" srcOrd="3" destOrd="0" parTransId="{96D4D8B9-1C93-4269-9529-8AE04543EA9F}" sibTransId="{BAB3F7F9-65B3-4516-BA13-89BD96F89536}"/>
    <dgm:cxn modelId="{49179176-9AEB-46E9-8A86-9A2007890D81}" type="presOf" srcId="{7AD6D1FF-D626-4540-91D7-85EC208E5CF9}" destId="{8BF69112-E0D4-4050-B1AE-A3CE55F359DC}" srcOrd="0" destOrd="0" presId="urn:microsoft.com/office/officeart/2005/8/layout/process1"/>
    <dgm:cxn modelId="{6A57917E-8039-499E-BAB4-D2D708347C99}" type="presOf" srcId="{291DCD86-F22E-41A9-B8D0-CA51F536ED7D}" destId="{DC5CA213-4A28-4146-A9BE-DFB59E031884}" srcOrd="0" destOrd="0" presId="urn:microsoft.com/office/officeart/2005/8/layout/process1"/>
    <dgm:cxn modelId="{04A8C5A6-9AF3-48B1-8DE7-673C0E55E875}" type="presOf" srcId="{7AD6D1FF-D626-4540-91D7-85EC208E5CF9}" destId="{3D7E6323-5D39-408B-9987-EAE42819AAA6}" srcOrd="1" destOrd="0" presId="urn:microsoft.com/office/officeart/2005/8/layout/process1"/>
    <dgm:cxn modelId="{837DB5AF-EF4A-4A99-80D3-B06CD97A50D9}" type="presOf" srcId="{E79600F5-1BC1-49F0-A23E-4EEE21AAE07E}" destId="{0B4664A9-1290-4271-A047-D9BDBA5D98C5}" srcOrd="0" destOrd="0" presId="urn:microsoft.com/office/officeart/2005/8/layout/process1"/>
    <dgm:cxn modelId="{6D1BEAB1-D4A6-4495-BC66-ECE86D11FE98}" type="presOf" srcId="{95616BCF-88AF-43D9-9338-433953347554}" destId="{441F05B5-6C09-4D62-B6E6-EF419C834ADC}" srcOrd="0" destOrd="0" presId="urn:microsoft.com/office/officeart/2005/8/layout/process1"/>
    <dgm:cxn modelId="{86BA30BE-528E-4006-AF28-5497C3478970}" type="presOf" srcId="{0617DB5B-68D7-49EB-9C1C-B8CFE095A691}" destId="{9D1AEF44-DB0B-4900-A65C-CB63D4B9EC67}" srcOrd="1" destOrd="0" presId="urn:microsoft.com/office/officeart/2005/8/layout/process1"/>
    <dgm:cxn modelId="{865438C4-5EB8-464F-A3F9-99210BDECB91}" srcId="{95616BCF-88AF-43D9-9338-433953347554}" destId="{291DCD86-F22E-41A9-B8D0-CA51F536ED7D}" srcOrd="2" destOrd="0" parTransId="{3F0D691A-062B-41CE-83AC-8037BA6CA18E}" sibTransId="{BBC63323-FA16-4E12-A0F0-177BB45094A9}"/>
    <dgm:cxn modelId="{A224F7D0-22A8-44F6-A28A-8520E9CEB7B0}" srcId="{95616BCF-88AF-43D9-9338-433953347554}" destId="{E79600F5-1BC1-49F0-A23E-4EEE21AAE07E}" srcOrd="0" destOrd="0" parTransId="{6D633A34-6180-45AE-AA0D-9F80F2F208B2}" sibTransId="{7AD6D1FF-D626-4540-91D7-85EC208E5CF9}"/>
    <dgm:cxn modelId="{A48879E6-7F71-43C7-B3FD-520A1C86D2B5}" type="presOf" srcId="{BBC63323-FA16-4E12-A0F0-177BB45094A9}" destId="{7474BE20-7510-4D1A-9496-A29743BB0145}" srcOrd="1" destOrd="0" presId="urn:microsoft.com/office/officeart/2005/8/layout/process1"/>
    <dgm:cxn modelId="{91C021EB-E6F5-4E49-93AC-31E992EBE34D}" type="presParOf" srcId="{441F05B5-6C09-4D62-B6E6-EF419C834ADC}" destId="{0B4664A9-1290-4271-A047-D9BDBA5D98C5}" srcOrd="0" destOrd="0" presId="urn:microsoft.com/office/officeart/2005/8/layout/process1"/>
    <dgm:cxn modelId="{03A8C70A-72DB-4AF4-9315-FB754F772135}" type="presParOf" srcId="{441F05B5-6C09-4D62-B6E6-EF419C834ADC}" destId="{8BF69112-E0D4-4050-B1AE-A3CE55F359DC}" srcOrd="1" destOrd="0" presId="urn:microsoft.com/office/officeart/2005/8/layout/process1"/>
    <dgm:cxn modelId="{865509E8-C6AC-45A8-A675-718EC82C8232}" type="presParOf" srcId="{8BF69112-E0D4-4050-B1AE-A3CE55F359DC}" destId="{3D7E6323-5D39-408B-9987-EAE42819AAA6}" srcOrd="0" destOrd="0" presId="urn:microsoft.com/office/officeart/2005/8/layout/process1"/>
    <dgm:cxn modelId="{DB9509F6-D96E-4208-B5F7-DE90A781666A}" type="presParOf" srcId="{441F05B5-6C09-4D62-B6E6-EF419C834ADC}" destId="{D0FB0118-7AB8-4683-893D-1D23234A1219}" srcOrd="2" destOrd="0" presId="urn:microsoft.com/office/officeart/2005/8/layout/process1"/>
    <dgm:cxn modelId="{6DDD761A-5FAE-4238-8790-0A9BBD10B9E1}" type="presParOf" srcId="{441F05B5-6C09-4D62-B6E6-EF419C834ADC}" destId="{DF6DA44B-D49B-41B6-BBFE-33C3BE959968}" srcOrd="3" destOrd="0" presId="urn:microsoft.com/office/officeart/2005/8/layout/process1"/>
    <dgm:cxn modelId="{426C1358-9475-4123-B52B-CF8A323560E4}" type="presParOf" srcId="{DF6DA44B-D49B-41B6-BBFE-33C3BE959968}" destId="{9D1AEF44-DB0B-4900-A65C-CB63D4B9EC67}" srcOrd="0" destOrd="0" presId="urn:microsoft.com/office/officeart/2005/8/layout/process1"/>
    <dgm:cxn modelId="{9BDBE1E8-7D46-446F-956B-CB978BDC568E}" type="presParOf" srcId="{441F05B5-6C09-4D62-B6E6-EF419C834ADC}" destId="{DC5CA213-4A28-4146-A9BE-DFB59E031884}" srcOrd="4" destOrd="0" presId="urn:microsoft.com/office/officeart/2005/8/layout/process1"/>
    <dgm:cxn modelId="{DB057ED6-3C6A-4727-9C40-BC7A8A383923}" type="presParOf" srcId="{441F05B5-6C09-4D62-B6E6-EF419C834ADC}" destId="{2B58E6D8-0EB1-4853-8484-1C2D412673EF}" srcOrd="5" destOrd="0" presId="urn:microsoft.com/office/officeart/2005/8/layout/process1"/>
    <dgm:cxn modelId="{1BEDD88D-12F0-4756-A232-14EDDE23168C}" type="presParOf" srcId="{2B58E6D8-0EB1-4853-8484-1C2D412673EF}" destId="{7474BE20-7510-4D1A-9496-A29743BB0145}" srcOrd="0" destOrd="0" presId="urn:microsoft.com/office/officeart/2005/8/layout/process1"/>
    <dgm:cxn modelId="{0201D1F4-9523-4F46-8244-812AA905751A}" type="presParOf" srcId="{441F05B5-6C09-4D62-B6E6-EF419C834ADC}" destId="{B9ABD37C-D754-48FD-A1B7-F184EF6B53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664A9-1290-4271-A047-D9BDBA5D98C5}">
      <dsp:nvSpPr>
        <dsp:cNvPr id="0" name=""/>
        <dsp:cNvSpPr/>
      </dsp:nvSpPr>
      <dsp:spPr>
        <a:xfrm>
          <a:off x="6060" y="798770"/>
          <a:ext cx="2136319" cy="1281791"/>
        </a:xfrm>
        <a:prstGeom prst="roundRect">
          <a:avLst>
            <a:gd name="adj" fmla="val 10000"/>
          </a:avLst>
        </a:prstGeom>
        <a:solidFill>
          <a:srgbClr val="DBEBF8"/>
        </a:solidFill>
        <a:ln w="12700" cap="flat" cmpd="sng" algn="ctr">
          <a:solidFill>
            <a:srgbClr val="DBEB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Footstep</a:t>
          </a:r>
          <a:r>
            <a:rPr lang="de-DE" sz="2800" kern="1200" dirty="0"/>
            <a:t> Planning</a:t>
          </a:r>
        </a:p>
      </dsp:txBody>
      <dsp:txXfrm>
        <a:off x="43602" y="836312"/>
        <a:ext cx="2061235" cy="1206707"/>
      </dsp:txXfrm>
    </dsp:sp>
    <dsp:sp modelId="{8BF69112-E0D4-4050-B1AE-A3CE55F359DC}">
      <dsp:nvSpPr>
        <dsp:cNvPr id="0" name=""/>
        <dsp:cNvSpPr/>
      </dsp:nvSpPr>
      <dsp:spPr>
        <a:xfrm>
          <a:off x="2356011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B5CCE4"/>
        </a:solidFill>
        <a:ln>
          <a:solidFill>
            <a:srgbClr val="B5CCE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 dirty="0"/>
        </a:p>
      </dsp:txBody>
      <dsp:txXfrm>
        <a:off x="2356011" y="1280723"/>
        <a:ext cx="317029" cy="317885"/>
      </dsp:txXfrm>
    </dsp:sp>
    <dsp:sp modelId="{D0FB0118-7AB8-4683-893D-1D23234A1219}">
      <dsp:nvSpPr>
        <dsp:cNvPr id="0" name=""/>
        <dsp:cNvSpPr/>
      </dsp:nvSpPr>
      <dsp:spPr>
        <a:xfrm>
          <a:off x="2996907" y="798770"/>
          <a:ext cx="2409041" cy="1281791"/>
        </a:xfrm>
        <a:prstGeom prst="roundRect">
          <a:avLst>
            <a:gd name="adj" fmla="val 10000"/>
          </a:avLst>
        </a:prstGeom>
        <a:solidFill>
          <a:srgbClr val="B5CCE4"/>
        </a:solidFill>
        <a:ln w="12700" cap="flat" cmpd="sng" algn="ctr">
          <a:solidFill>
            <a:srgbClr val="B5CCE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Centroidal</a:t>
          </a:r>
          <a:r>
            <a:rPr lang="de-DE" sz="2800" kern="1200" dirty="0"/>
            <a:t> Dynamics</a:t>
          </a:r>
        </a:p>
      </dsp:txBody>
      <dsp:txXfrm>
        <a:off x="3034449" y="836312"/>
        <a:ext cx="2333957" cy="1206707"/>
      </dsp:txXfrm>
    </dsp:sp>
    <dsp:sp modelId="{DF6DA44B-D49B-41B6-BBFE-33C3BE959968}">
      <dsp:nvSpPr>
        <dsp:cNvPr id="0" name=""/>
        <dsp:cNvSpPr/>
      </dsp:nvSpPr>
      <dsp:spPr>
        <a:xfrm>
          <a:off x="5619580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6D93BD"/>
        </a:solidFill>
        <a:ln>
          <a:solidFill>
            <a:srgbClr val="6D93B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619580" y="1280723"/>
        <a:ext cx="317029" cy="317885"/>
      </dsp:txXfrm>
    </dsp:sp>
    <dsp:sp modelId="{DC5CA213-4A28-4146-A9BE-DFB59E031884}">
      <dsp:nvSpPr>
        <dsp:cNvPr id="0" name=""/>
        <dsp:cNvSpPr/>
      </dsp:nvSpPr>
      <dsp:spPr>
        <a:xfrm>
          <a:off x="6260476" y="798770"/>
          <a:ext cx="2136319" cy="1281791"/>
        </a:xfrm>
        <a:prstGeom prst="roundRect">
          <a:avLst>
            <a:gd name="adj" fmla="val 10000"/>
          </a:avLst>
        </a:prstGeom>
        <a:solidFill>
          <a:srgbClr val="6D93BD"/>
        </a:solidFill>
        <a:ln w="12700" cap="flat" cmpd="sng" algn="ctr">
          <a:solidFill>
            <a:srgbClr val="6D93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Whole-Body Control</a:t>
          </a:r>
        </a:p>
      </dsp:txBody>
      <dsp:txXfrm>
        <a:off x="6298018" y="836312"/>
        <a:ext cx="2061235" cy="1206707"/>
      </dsp:txXfrm>
    </dsp:sp>
    <dsp:sp modelId="{2B58E6D8-0EB1-4853-8484-1C2D412673EF}">
      <dsp:nvSpPr>
        <dsp:cNvPr id="0" name=""/>
        <dsp:cNvSpPr/>
      </dsp:nvSpPr>
      <dsp:spPr>
        <a:xfrm>
          <a:off x="8610427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3668A0"/>
        </a:solidFill>
        <a:ln>
          <a:solidFill>
            <a:srgbClr val="3668A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610427" y="1280723"/>
        <a:ext cx="317029" cy="317885"/>
      </dsp:txXfrm>
    </dsp:sp>
    <dsp:sp modelId="{B9ABD37C-D754-48FD-A1B7-F184EF6B53DD}">
      <dsp:nvSpPr>
        <dsp:cNvPr id="0" name=""/>
        <dsp:cNvSpPr/>
      </dsp:nvSpPr>
      <dsp:spPr>
        <a:xfrm>
          <a:off x="9251323" y="798770"/>
          <a:ext cx="2136319" cy="1281791"/>
        </a:xfrm>
        <a:prstGeom prst="roundRect">
          <a:avLst>
            <a:gd name="adj" fmla="val 10000"/>
          </a:avLst>
        </a:prstGeom>
        <a:solidFill>
          <a:srgbClr val="3668A0"/>
        </a:solidFill>
        <a:ln w="12700" cap="flat" cmpd="sng" algn="ctr">
          <a:solidFill>
            <a:srgbClr val="3668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Actuator Control</a:t>
          </a:r>
        </a:p>
      </dsp:txBody>
      <dsp:txXfrm>
        <a:off x="9288865" y="836312"/>
        <a:ext cx="2061235" cy="120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2AC54-FF4B-4B83-90D4-D76FB8EDF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071D36-5C17-42F0-9D33-1FFEF9BB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57502-4986-4DE2-A662-148F0F0C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964F4-5023-44C3-85CC-E9450475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FF201-FD78-4CCE-BB40-9ED8876E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5F66E-0D0D-4AE2-8309-8CE8D40D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32356-CD2A-4F37-8EFA-A4B8BC9B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F0F09-F76E-435A-80CF-1E6DBE02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678B-5DEC-40F5-A738-98EED1AB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0C261-78A4-49B2-914F-19CFF3FD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9A463-E2AC-4BC9-809E-D4B57AC65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B71DD-53F8-433F-91EF-875C3931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10BA1-9F7D-4C9C-A7B3-FB753C51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CDF21-8E86-4DB7-B97D-B6958C2E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472F5-2D49-4716-8D6E-4804FE7B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8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96DE3-4DF6-44C2-9CE1-5030B3D5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D9144-A98B-4640-851D-CEAD526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D7ADA-C143-4E85-A08B-935C7DEB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D3DF32-4E22-40AB-B78C-3109AB70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1B3128-76AB-4C83-9201-2A61774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8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B708D-156D-4BF6-9C85-E94F2E41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71D81-98F1-49C3-B906-CA635CD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F8B99-B1DD-42A1-891E-B0ECBB7B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D2086-A387-446C-8578-C109DC7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F584A-EF65-4CBD-8F17-975ED97B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1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73651-A992-4AD6-A15E-D91A7F51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95FC8-0C94-47DD-9C0A-CC640624E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20071D-05A7-4922-91C2-D8921FE5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424B8-D5AF-450E-94EA-03A56F3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578E7B-EA36-41D9-8B95-4A41809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E2583-5BDF-44D1-9F61-05921895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5A3AA-81EE-441B-A348-0F0F86F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F90A3-9232-42DF-A8CD-8CFF3E3F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0BEDD4-D27F-4EAC-AABD-2B45F24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DA6830-800B-473D-98F4-9EC0AD69B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59769-6E54-4813-B48B-BC6C7A44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1533D6-4376-4B6D-80D6-3C12477C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66F44-591A-4B20-BA61-7FC4002D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5B1AE8-3575-4781-A762-E5BDA61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61893-8E3B-4BE3-91F3-44FEA347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FECA09-D014-419B-8950-7F6B040B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53994A-04FA-4607-A4DF-67B52F7A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770B1-6897-4D06-AEB5-D7240E5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162FBF-5F08-4B0F-BC6E-646506E5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61E5E0-E448-4C2A-81D8-7B06ADA7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75BE-8DAB-4716-B6DB-C15D418F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97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D39E-D037-415D-A376-723FF832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31569-BDB6-4104-9BEC-70ABED60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95DEC-E4EB-4610-80AB-19CCC113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238C4-2CA8-46A9-8A16-8F14841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A4B00-0502-428A-B03D-C8C77CEA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950DC4-8402-4AD3-BCFC-E98F6D6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77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998F-97A7-4E0C-BF67-1B782CC6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5ECD6A-7072-4ACB-8E24-8D0F9AB1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46C699-86BC-410D-AC76-AFCC5FBF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56CCD-20E4-4445-BAA5-D0B65359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C45341-918F-4B1C-89CC-3F75092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089E7-1003-46B5-BC33-2E7FBA6C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796436-62D6-4444-9037-6029E06C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075F0-C8F4-4655-986C-ADB356FB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57439-2A31-4222-BE83-16F3C0BF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E80E-B1F5-4805-9AD7-A46BA932CB10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23131-5D4F-4901-A3A7-88AC33029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81CC8-8F02-4E23-804A-EDC8677D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5.png"/><Relationship Id="rId5" Type="http://schemas.openxmlformats.org/officeDocument/2006/relationships/tags" Target="../tags/tag7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DD860096-6318-44A4-A6D4-25FD8A7B8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754445"/>
              </p:ext>
            </p:extLst>
          </p:nvPr>
        </p:nvGraphicFramePr>
        <p:xfrm>
          <a:off x="399148" y="1989334"/>
          <a:ext cx="11393703" cy="287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8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858C1F2-B6E2-42E7-B55B-D74321BBCC0C}"/>
              </a:ext>
            </a:extLst>
          </p:cNvPr>
          <p:cNvGrpSpPr/>
          <p:nvPr/>
        </p:nvGrpSpPr>
        <p:grpSpPr>
          <a:xfrm>
            <a:off x="3291824" y="2838058"/>
            <a:ext cx="5608351" cy="1305436"/>
            <a:chOff x="1690038" y="2924944"/>
            <a:chExt cx="5608351" cy="1305436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06F26BDA-3071-4A37-9120-308D5D8BDF4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3236919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210888DB-925C-430D-8B9F-2B691061427B}"/>
                </a:ext>
              </a:extLst>
            </p:cNvPr>
            <p:cNvCxnSpPr>
              <a:cxnSpLocks/>
            </p:cNvCxnSpPr>
            <p:nvPr/>
          </p:nvCxnSpPr>
          <p:spPr>
            <a:xfrm>
              <a:off x="1695972" y="3645024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4569DBB-C4C7-4C3C-8B5D-D05235224ECD}"/>
                </a:ext>
              </a:extLst>
            </p:cNvPr>
            <p:cNvSpPr txBox="1"/>
            <p:nvPr/>
          </p:nvSpPr>
          <p:spPr>
            <a:xfrm>
              <a:off x="4260061" y="386104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A1F3D"/>
                  </a:solidFill>
                </a:rPr>
                <a:t>DDP</a:t>
              </a:r>
              <a:endParaRPr lang="en-US" dirty="0">
                <a:solidFill>
                  <a:srgbClr val="DA1F3D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8CEAFA3-A186-4C7A-8F92-BE482AC83C0C}"/>
                </a:ext>
              </a:extLst>
            </p:cNvPr>
            <p:cNvSpPr txBox="1"/>
            <p:nvPr/>
          </p:nvSpPr>
          <p:spPr>
            <a:xfrm>
              <a:off x="1690038" y="2924944"/>
              <a:ext cx="1657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Contact </a:t>
              </a:r>
              <a:r>
                <a:rPr lang="de-DE" sz="1400" dirty="0" err="1"/>
                <a:t>Sequence</a:t>
              </a:r>
              <a:endParaRPr lang="en-US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73F2448-0209-4336-9EF6-DD77EDE4C352}"/>
                </a:ext>
              </a:extLst>
            </p:cNvPr>
            <p:cNvSpPr txBox="1"/>
            <p:nvPr/>
          </p:nvSpPr>
          <p:spPr>
            <a:xfrm>
              <a:off x="5759153" y="3140968"/>
              <a:ext cx="973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Trajectory</a:t>
              </a:r>
              <a:endParaRPr lang="en-US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1876EDB-444D-4248-A45C-C79F7BB4E92F}"/>
                </a:ext>
              </a:extLst>
            </p:cNvPr>
            <p:cNvSpPr txBox="1"/>
            <p:nvPr/>
          </p:nvSpPr>
          <p:spPr>
            <a:xfrm>
              <a:off x="1982197" y="3337247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Constraints</a:t>
              </a:r>
              <a:endParaRPr lang="en-US" sz="1400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91B808E-04B4-4E17-AEA2-37DCFFBF5F3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047" y="3222848"/>
              <a:ext cx="526933" cy="165333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3DBE80C-94E5-4EEB-990B-D2BBBF9FD12A}"/>
                </a:ext>
              </a:extLst>
            </p:cNvPr>
            <p:cNvCxnSpPr>
              <a:cxnSpLocks/>
            </p:cNvCxnSpPr>
            <p:nvPr/>
          </p:nvCxnSpPr>
          <p:spPr>
            <a:xfrm>
              <a:off x="5769621" y="3429000"/>
              <a:ext cx="1528768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B5748E98-F16F-4FC5-B746-FE85BD85D579}"/>
                </a:ext>
              </a:extLst>
            </p:cNvPr>
            <p:cNvSpPr/>
            <p:nvPr/>
          </p:nvSpPr>
          <p:spPr>
            <a:xfrm>
              <a:off x="3380225" y="3014714"/>
              <a:ext cx="2389396" cy="828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66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Whole-Body </a:t>
              </a:r>
            </a:p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Trajectory Optimization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13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B9490F0-DF70-4E08-A81A-0B05F111ACBD}"/>
              </a:ext>
            </a:extLst>
          </p:cNvPr>
          <p:cNvSpPr/>
          <p:nvPr/>
        </p:nvSpPr>
        <p:spPr>
          <a:xfrm>
            <a:off x="167779" y="2283931"/>
            <a:ext cx="9882188" cy="2290137"/>
          </a:xfrm>
          <a:prstGeom prst="rect">
            <a:avLst/>
          </a:prstGeom>
          <a:solidFill>
            <a:srgbClr val="DBEBF8"/>
          </a:solidFill>
          <a:ln w="12700" cap="flat" cmpd="sng" algn="ctr">
            <a:solidFill>
              <a:srgbClr val="DBEBF8"/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00CBEB0-737B-48F8-97E8-882E26BD2FB4}"/>
              </a:ext>
            </a:extLst>
          </p:cNvPr>
          <p:cNvSpPr/>
          <p:nvPr/>
        </p:nvSpPr>
        <p:spPr>
          <a:xfrm>
            <a:off x="167779" y="801878"/>
            <a:ext cx="9882188" cy="148205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C5A7F38-BD83-4F6F-B8A6-3452AEB42621}"/>
              </a:ext>
            </a:extLst>
          </p:cNvPr>
          <p:cNvGrpSpPr/>
          <p:nvPr/>
        </p:nvGrpSpPr>
        <p:grpSpPr>
          <a:xfrm>
            <a:off x="3072939" y="2602717"/>
            <a:ext cx="1133911" cy="1652561"/>
            <a:chOff x="3458710" y="3435689"/>
            <a:chExt cx="1251009" cy="1652561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8D94366-EF8C-4028-986B-FE1E3D64A0A6}"/>
                </a:ext>
              </a:extLst>
            </p:cNvPr>
            <p:cNvSpPr/>
            <p:nvPr/>
          </p:nvSpPr>
          <p:spPr>
            <a:xfrm>
              <a:off x="3458710" y="3435689"/>
              <a:ext cx="1251009" cy="16525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66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Trajectory File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572E544-0DCE-450B-85DE-7904DCA78C56}"/>
                </a:ext>
              </a:extLst>
            </p:cNvPr>
            <p:cNvGrpSpPr/>
            <p:nvPr/>
          </p:nvGrpSpPr>
          <p:grpSpPr>
            <a:xfrm>
              <a:off x="3694127" y="4264394"/>
              <a:ext cx="780176" cy="597680"/>
              <a:chOff x="3694127" y="4264395"/>
              <a:chExt cx="780176" cy="59768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27177B02-3FDD-46E3-836B-3D5B236FC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264395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0BF7CC6C-AC1A-4AA8-BEF4-1E9E4D365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406980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D0AC4ED-97DF-4127-9440-E5D426EE3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558679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BB63DBA-5CF8-4F0A-B5EE-B7BAC94EC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710377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CB7DC6F7-2771-4678-BFCF-09EAF8B7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862074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BA5E4ED-E5E7-4445-9C49-A39C758DACC4}"/>
              </a:ext>
            </a:extLst>
          </p:cNvPr>
          <p:cNvSpPr/>
          <p:nvPr/>
        </p:nvSpPr>
        <p:spPr>
          <a:xfrm>
            <a:off x="6175249" y="3110211"/>
            <a:ext cx="1434168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HyRoDyn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4961BAF-1D33-4901-ABD6-71A5146DC497}"/>
              </a:ext>
            </a:extLst>
          </p:cNvPr>
          <p:cNvSpPr/>
          <p:nvPr/>
        </p:nvSpPr>
        <p:spPr>
          <a:xfrm>
            <a:off x="8178186" y="3101577"/>
            <a:ext cx="1434168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Actuator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8978F1-6AAE-40FC-B682-CF1FCFDF8ABD}"/>
              </a:ext>
            </a:extLst>
          </p:cNvPr>
          <p:cNvCxnSpPr>
            <a:cxnSpLocks/>
            <a:stCxn id="6" idx="3"/>
            <a:endCxn id="40" idx="2"/>
          </p:cNvCxnSpPr>
          <p:nvPr/>
        </p:nvCxnSpPr>
        <p:spPr>
          <a:xfrm flipV="1">
            <a:off x="4206850" y="3422787"/>
            <a:ext cx="1229614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CFC532-46B6-4616-B7B0-91055181887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609417" y="3422788"/>
            <a:ext cx="568769" cy="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>
            <a:extLst>
              <a:ext uri="{FF2B5EF4-FFF2-40B4-BE49-F238E27FC236}">
                <a16:creationId xmlns:a16="http://schemas.microsoft.com/office/drawing/2014/main" id="{C98F8F32-17B1-4121-A1CD-641D594D28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12" y="3235174"/>
            <a:ext cx="812800" cy="150857"/>
          </a:xfrm>
          <a:prstGeom prst="rect">
            <a:avLst/>
          </a:prstGeom>
        </p:spPr>
      </p:pic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08E9F9A7-C88C-4BAD-94BC-E1B8B75AC0B1}"/>
              </a:ext>
            </a:extLst>
          </p:cNvPr>
          <p:cNvSpPr/>
          <p:nvPr/>
        </p:nvSpPr>
        <p:spPr>
          <a:xfrm>
            <a:off x="2445197" y="1118370"/>
            <a:ext cx="2389396" cy="828572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Trajectory 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3BAB83-EA30-4897-9DE5-3EC0099701E4}"/>
              </a:ext>
            </a:extLst>
          </p:cNvPr>
          <p:cNvCxnSpPr>
            <a:cxnSpLocks/>
            <a:stCxn id="62" idx="2"/>
            <a:endCxn id="6" idx="0"/>
          </p:cNvCxnSpPr>
          <p:nvPr/>
        </p:nvCxnSpPr>
        <p:spPr>
          <a:xfrm>
            <a:off x="3639895" y="1946942"/>
            <a:ext cx="0" cy="65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00F958C-FE9E-4BFA-A710-515E9D10F83D}"/>
              </a:ext>
            </a:extLst>
          </p:cNvPr>
          <p:cNvCxnSpPr>
            <a:cxnSpLocks/>
            <a:stCxn id="20" idx="2"/>
            <a:endCxn id="40" idx="4"/>
          </p:cNvCxnSpPr>
          <p:nvPr/>
        </p:nvCxnSpPr>
        <p:spPr>
          <a:xfrm rot="5400000" flipH="1">
            <a:off x="7090399" y="1939127"/>
            <a:ext cx="237754" cy="3371988"/>
          </a:xfrm>
          <a:prstGeom prst="bentConnector3">
            <a:avLst>
              <a:gd name="adj1" fmla="val -22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Zusammenführung 39">
            <a:extLst>
              <a:ext uri="{FF2B5EF4-FFF2-40B4-BE49-F238E27FC236}">
                <a16:creationId xmlns:a16="http://schemas.microsoft.com/office/drawing/2014/main" id="{05106233-03BD-4F63-B39D-41C8E2B79A3D}"/>
              </a:ext>
            </a:extLst>
          </p:cNvPr>
          <p:cNvSpPr/>
          <p:nvPr/>
        </p:nvSpPr>
        <p:spPr>
          <a:xfrm>
            <a:off x="5436464" y="3339330"/>
            <a:ext cx="173635" cy="166914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848A5-F9C6-4E0D-9E76-6399662B43B1}"/>
              </a:ext>
            </a:extLst>
          </p:cNvPr>
          <p:cNvCxnSpPr>
            <a:cxnSpLocks/>
            <a:stCxn id="40" idx="6"/>
            <a:endCxn id="18" idx="1"/>
          </p:cNvCxnSpPr>
          <p:nvPr/>
        </p:nvCxnSpPr>
        <p:spPr>
          <a:xfrm>
            <a:off x="5610099" y="3422787"/>
            <a:ext cx="565150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4DEF21-6362-4836-9A43-6F653251D75B}"/>
              </a:ext>
            </a:extLst>
          </p:cNvPr>
          <p:cNvCxnSpPr>
            <a:cxnSpLocks/>
          </p:cNvCxnSpPr>
          <p:nvPr/>
        </p:nvCxnSpPr>
        <p:spPr>
          <a:xfrm flipH="1">
            <a:off x="167779" y="2283931"/>
            <a:ext cx="9882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A213B45-6765-452C-BDA4-91DE2609C697}"/>
              </a:ext>
            </a:extLst>
          </p:cNvPr>
          <p:cNvSpPr txBox="1"/>
          <p:nvPr/>
        </p:nvSpPr>
        <p:spPr>
          <a:xfrm>
            <a:off x="167779" y="801877"/>
            <a:ext cx="1812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Offline Motion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A894EEE-B617-4069-A813-C182E39A663C}"/>
              </a:ext>
            </a:extLst>
          </p:cNvPr>
          <p:cNvSpPr txBox="1"/>
          <p:nvPr/>
        </p:nvSpPr>
        <p:spPr>
          <a:xfrm>
            <a:off x="167779" y="2277255"/>
            <a:ext cx="1555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Online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Stabilization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B9490F0-DF70-4E08-A81A-0B05F111ACBD}"/>
              </a:ext>
            </a:extLst>
          </p:cNvPr>
          <p:cNvSpPr/>
          <p:nvPr/>
        </p:nvSpPr>
        <p:spPr>
          <a:xfrm>
            <a:off x="167778" y="2453584"/>
            <a:ext cx="10862375" cy="2003032"/>
          </a:xfrm>
          <a:prstGeom prst="rect">
            <a:avLst/>
          </a:prstGeom>
          <a:solidFill>
            <a:srgbClr val="DBEBF8"/>
          </a:solidFill>
          <a:ln w="12700" cap="flat" cmpd="sng" algn="ctr">
            <a:solidFill>
              <a:srgbClr val="DBEBF8"/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00CBEB0-737B-48F8-97E8-882E26BD2FB4}"/>
              </a:ext>
            </a:extLst>
          </p:cNvPr>
          <p:cNvSpPr/>
          <p:nvPr/>
        </p:nvSpPr>
        <p:spPr>
          <a:xfrm>
            <a:off x="167778" y="631370"/>
            <a:ext cx="10862375" cy="18271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8D94366-EF8C-4028-986B-FE1E3D64A0A6}"/>
              </a:ext>
            </a:extLst>
          </p:cNvPr>
          <p:cNvSpPr/>
          <p:nvPr/>
        </p:nvSpPr>
        <p:spPr>
          <a:xfrm>
            <a:off x="2568789" y="2779749"/>
            <a:ext cx="1133911" cy="1299572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Trajectory File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572E544-0DCE-450B-85DE-7904DCA78C56}"/>
              </a:ext>
            </a:extLst>
          </p:cNvPr>
          <p:cNvGrpSpPr/>
          <p:nvPr/>
        </p:nvGrpSpPr>
        <p:grpSpPr>
          <a:xfrm>
            <a:off x="2783269" y="3430366"/>
            <a:ext cx="707149" cy="440898"/>
            <a:chOff x="3694127" y="4264395"/>
            <a:chExt cx="780176" cy="445983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27177B02-3FDD-46E3-836B-3D5B236FC002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264395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BF7CC6C-AC1A-4AA8-BEF4-1E9E4D3655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406980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D0AC4ED-97DF-4127-9440-E5D426EE3358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558679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BB63DBA-5CF8-4F0A-B5EE-B7BAC94ECD8F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710377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BA5E4ED-E5E7-4445-9C49-A39C758DACC4}"/>
              </a:ext>
            </a:extLst>
          </p:cNvPr>
          <p:cNvSpPr/>
          <p:nvPr/>
        </p:nvSpPr>
        <p:spPr>
          <a:xfrm>
            <a:off x="5616504" y="3110211"/>
            <a:ext cx="1686789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Task Space Inverse Dynamics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4961BAF-1D33-4901-ABD6-71A5146DC497}"/>
              </a:ext>
            </a:extLst>
          </p:cNvPr>
          <p:cNvSpPr/>
          <p:nvPr/>
        </p:nvSpPr>
        <p:spPr>
          <a:xfrm>
            <a:off x="8220130" y="3101577"/>
            <a:ext cx="1686789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Low-Level </a:t>
            </a:r>
            <a:r>
              <a:rPr lang="de-DE" sz="1600" dirty="0" err="1">
                <a:solidFill>
                  <a:schemeClr val="tx1"/>
                </a:solidFill>
              </a:rPr>
              <a:t>Actuator</a:t>
            </a:r>
            <a:r>
              <a:rPr lang="de-DE" sz="1600" dirty="0">
                <a:solidFill>
                  <a:schemeClr val="tx1"/>
                </a:solidFill>
              </a:rPr>
              <a:t>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8978F1-6AAE-40FC-B682-CF1FCFDF8ABD}"/>
              </a:ext>
            </a:extLst>
          </p:cNvPr>
          <p:cNvCxnSpPr>
            <a:cxnSpLocks/>
            <a:stCxn id="6" idx="3"/>
            <a:endCxn id="40" idx="2"/>
          </p:cNvCxnSpPr>
          <p:nvPr/>
        </p:nvCxnSpPr>
        <p:spPr>
          <a:xfrm flipV="1">
            <a:off x="3702700" y="3422787"/>
            <a:ext cx="1279263" cy="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CFC532-46B6-4616-B7B0-91055181887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303293" y="3422788"/>
            <a:ext cx="916837" cy="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3DBECF09-FF65-4A52-B6A7-30183F6ACB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53" y="3231457"/>
            <a:ext cx="681255" cy="156014"/>
          </a:xfrm>
          <a:prstGeom prst="rect">
            <a:avLst/>
          </a:prstGeom>
        </p:spPr>
      </p:pic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08E9F9A7-C88C-4BAD-94BC-E1B8B75AC0B1}"/>
              </a:ext>
            </a:extLst>
          </p:cNvPr>
          <p:cNvSpPr/>
          <p:nvPr/>
        </p:nvSpPr>
        <p:spPr>
          <a:xfrm>
            <a:off x="1940125" y="978572"/>
            <a:ext cx="2389396" cy="1127810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Trajectory 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3BAB83-EA30-4897-9DE5-3EC0099701E4}"/>
              </a:ext>
            </a:extLst>
          </p:cNvPr>
          <p:cNvCxnSpPr>
            <a:cxnSpLocks/>
            <a:stCxn id="62" idx="2"/>
            <a:endCxn id="6" idx="0"/>
          </p:cNvCxnSpPr>
          <p:nvPr/>
        </p:nvCxnSpPr>
        <p:spPr>
          <a:xfrm>
            <a:off x="3134823" y="2106382"/>
            <a:ext cx="922" cy="67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00F958C-FE9E-4BFA-A710-515E9D10F83D}"/>
              </a:ext>
            </a:extLst>
          </p:cNvPr>
          <p:cNvCxnSpPr>
            <a:cxnSpLocks/>
            <a:stCxn id="20" idx="2"/>
            <a:endCxn id="40" idx="4"/>
          </p:cNvCxnSpPr>
          <p:nvPr/>
        </p:nvCxnSpPr>
        <p:spPr>
          <a:xfrm rot="5400000" flipH="1">
            <a:off x="6947276" y="1627749"/>
            <a:ext cx="237754" cy="3994744"/>
          </a:xfrm>
          <a:prstGeom prst="bentConnector3">
            <a:avLst>
              <a:gd name="adj1" fmla="val -149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Zusammenführung 39">
            <a:extLst>
              <a:ext uri="{FF2B5EF4-FFF2-40B4-BE49-F238E27FC236}">
                <a16:creationId xmlns:a16="http://schemas.microsoft.com/office/drawing/2014/main" id="{05106233-03BD-4F63-B39D-41C8E2B79A3D}"/>
              </a:ext>
            </a:extLst>
          </p:cNvPr>
          <p:cNvSpPr/>
          <p:nvPr/>
        </p:nvSpPr>
        <p:spPr>
          <a:xfrm>
            <a:off x="4981963" y="3339330"/>
            <a:ext cx="173635" cy="166914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848A5-F9C6-4E0D-9E76-6399662B43B1}"/>
              </a:ext>
            </a:extLst>
          </p:cNvPr>
          <p:cNvCxnSpPr>
            <a:cxnSpLocks/>
            <a:stCxn id="40" idx="6"/>
            <a:endCxn id="18" idx="1"/>
          </p:cNvCxnSpPr>
          <p:nvPr/>
        </p:nvCxnSpPr>
        <p:spPr>
          <a:xfrm>
            <a:off x="5155598" y="3422787"/>
            <a:ext cx="460906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4DEF21-6362-4836-9A43-6F653251D75B}"/>
              </a:ext>
            </a:extLst>
          </p:cNvPr>
          <p:cNvCxnSpPr>
            <a:cxnSpLocks/>
          </p:cNvCxnSpPr>
          <p:nvPr/>
        </p:nvCxnSpPr>
        <p:spPr>
          <a:xfrm>
            <a:off x="167779" y="2453584"/>
            <a:ext cx="108623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A213B45-6765-452C-BDA4-91DE2609C697}"/>
              </a:ext>
            </a:extLst>
          </p:cNvPr>
          <p:cNvSpPr txBox="1"/>
          <p:nvPr/>
        </p:nvSpPr>
        <p:spPr>
          <a:xfrm>
            <a:off x="167779" y="631369"/>
            <a:ext cx="1812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Offline Motion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A894EEE-B617-4069-A813-C182E39A663C}"/>
              </a:ext>
            </a:extLst>
          </p:cNvPr>
          <p:cNvSpPr txBox="1"/>
          <p:nvPr/>
        </p:nvSpPr>
        <p:spPr>
          <a:xfrm>
            <a:off x="167779" y="2461813"/>
            <a:ext cx="1555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Online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Stabilization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1B9903C-8633-4281-9855-DCABE7CC16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04" y="1607730"/>
            <a:ext cx="2045238" cy="447946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B3054EF3-76F9-4EC6-B2F2-0BA8A129A7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154" y="5786320"/>
            <a:ext cx="805377" cy="151758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CD0A393D-1FE4-4CD4-81A5-DCB9234BD5F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5" y="6092996"/>
            <a:ext cx="925486" cy="134544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7E40F690-9900-49B3-9938-14CC43A8977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15" y="3896005"/>
            <a:ext cx="618876" cy="158149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4641B543-26E4-4FF8-A024-A87613FD0A6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10" y="3248062"/>
            <a:ext cx="471402" cy="137315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4ABE66F2-2F56-4653-AA64-926B9CE3F8A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899" y="3237644"/>
            <a:ext cx="618876" cy="158149"/>
          </a:xfrm>
          <a:prstGeom prst="rect">
            <a:avLst/>
          </a:prstGeom>
        </p:spPr>
      </p:pic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D70742B-2754-48AC-9484-220BE4952E6B}"/>
              </a:ext>
            </a:extLst>
          </p:cNvPr>
          <p:cNvCxnSpPr>
            <a:cxnSpLocks/>
          </p:cNvCxnSpPr>
          <p:nvPr/>
        </p:nvCxnSpPr>
        <p:spPr>
          <a:xfrm>
            <a:off x="9906919" y="3440055"/>
            <a:ext cx="91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3077063-60B2-466B-8C46-9E2D03B7632F}"/>
              </a:ext>
            </a:extLst>
          </p:cNvPr>
          <p:cNvCxnSpPr>
            <a:cxnSpLocks/>
          </p:cNvCxnSpPr>
          <p:nvPr/>
        </p:nvCxnSpPr>
        <p:spPr>
          <a:xfrm>
            <a:off x="630214" y="1370396"/>
            <a:ext cx="1285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F105F08-8346-40C7-BC68-1FCFE4DB4222}"/>
              </a:ext>
            </a:extLst>
          </p:cNvPr>
          <p:cNvCxnSpPr>
            <a:cxnSpLocks/>
          </p:cNvCxnSpPr>
          <p:nvPr/>
        </p:nvCxnSpPr>
        <p:spPr>
          <a:xfrm>
            <a:off x="630214" y="1778501"/>
            <a:ext cx="1289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509008C-341A-4D20-B63E-98FD7E76F17E}"/>
              </a:ext>
            </a:extLst>
          </p:cNvPr>
          <p:cNvSpPr txBox="1"/>
          <p:nvPr/>
        </p:nvSpPr>
        <p:spPr>
          <a:xfrm>
            <a:off x="630214" y="1081844"/>
            <a:ext cx="1309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Contact </a:t>
            </a:r>
            <a:r>
              <a:rPr lang="de-DE" sz="1200" dirty="0" err="1"/>
              <a:t>Sequence</a:t>
            </a:r>
            <a:endParaRPr lang="en-US" sz="12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EE1F7C2B-9837-406B-9AE3-6A238479403B}"/>
              </a:ext>
            </a:extLst>
          </p:cNvPr>
          <p:cNvSpPr txBox="1"/>
          <p:nvPr/>
        </p:nvSpPr>
        <p:spPr>
          <a:xfrm>
            <a:off x="834332" y="1494148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Constraints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328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B9490F0-DF70-4E08-A81A-0B05F111ACBD}"/>
              </a:ext>
            </a:extLst>
          </p:cNvPr>
          <p:cNvSpPr/>
          <p:nvPr/>
        </p:nvSpPr>
        <p:spPr>
          <a:xfrm>
            <a:off x="167778" y="2456837"/>
            <a:ext cx="9899011" cy="2031263"/>
          </a:xfrm>
          <a:prstGeom prst="rect">
            <a:avLst/>
          </a:prstGeom>
          <a:solidFill>
            <a:srgbClr val="DBEBF8"/>
          </a:solidFill>
          <a:ln w="12700" cap="flat" cmpd="sng" algn="ctr">
            <a:solidFill>
              <a:srgbClr val="DBEBF8"/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00CBEB0-737B-48F8-97E8-882E26BD2FB4}"/>
              </a:ext>
            </a:extLst>
          </p:cNvPr>
          <p:cNvSpPr/>
          <p:nvPr/>
        </p:nvSpPr>
        <p:spPr>
          <a:xfrm>
            <a:off x="167778" y="631371"/>
            <a:ext cx="9899011" cy="1825466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8978F1-6AAE-40FC-B682-CF1FCFDF8ABD}"/>
              </a:ext>
            </a:extLst>
          </p:cNvPr>
          <p:cNvCxnSpPr>
            <a:cxnSpLocks/>
            <a:stCxn id="7" idx="3"/>
            <a:endCxn id="40" idx="2"/>
          </p:cNvCxnSpPr>
          <p:nvPr/>
        </p:nvCxnSpPr>
        <p:spPr>
          <a:xfrm flipV="1">
            <a:off x="3660484" y="3422787"/>
            <a:ext cx="1321479" cy="8451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CFC532-46B6-4616-B7B0-91055181887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319613" y="3429349"/>
            <a:ext cx="897059" cy="1821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3DBECF09-FF65-4A52-B6A7-30183F6ACB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53" y="3231457"/>
            <a:ext cx="681255" cy="156014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3BAB83-EA30-4897-9DE5-3EC0099701E4}"/>
              </a:ext>
            </a:extLst>
          </p:cNvPr>
          <p:cNvCxnSpPr>
            <a:cxnSpLocks/>
            <a:stCxn id="120" idx="2"/>
            <a:endCxn id="7" idx="0"/>
          </p:cNvCxnSpPr>
          <p:nvPr/>
        </p:nvCxnSpPr>
        <p:spPr>
          <a:xfrm flipH="1">
            <a:off x="3093529" y="2130516"/>
            <a:ext cx="1" cy="6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00F958C-FE9E-4BFA-A710-515E9D10F83D}"/>
              </a:ext>
            </a:extLst>
          </p:cNvPr>
          <p:cNvCxnSpPr>
            <a:cxnSpLocks/>
            <a:endCxn id="40" idx="4"/>
          </p:cNvCxnSpPr>
          <p:nvPr/>
        </p:nvCxnSpPr>
        <p:spPr>
          <a:xfrm rot="5400000" flipH="1">
            <a:off x="6947276" y="1627749"/>
            <a:ext cx="237754" cy="3994744"/>
          </a:xfrm>
          <a:prstGeom prst="bentConnector3">
            <a:avLst>
              <a:gd name="adj1" fmla="val -149076"/>
            </a:avLst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Zusammenführung 39">
            <a:extLst>
              <a:ext uri="{FF2B5EF4-FFF2-40B4-BE49-F238E27FC236}">
                <a16:creationId xmlns:a16="http://schemas.microsoft.com/office/drawing/2014/main" id="{05106233-03BD-4F63-B39D-41C8E2B79A3D}"/>
              </a:ext>
            </a:extLst>
          </p:cNvPr>
          <p:cNvSpPr/>
          <p:nvPr/>
        </p:nvSpPr>
        <p:spPr>
          <a:xfrm>
            <a:off x="4981963" y="3339330"/>
            <a:ext cx="173635" cy="166914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848A5-F9C6-4E0D-9E76-6399662B43B1}"/>
              </a:ext>
            </a:extLst>
          </p:cNvPr>
          <p:cNvCxnSpPr>
            <a:cxnSpLocks/>
            <a:stCxn id="40" idx="6"/>
            <a:endCxn id="33" idx="1"/>
          </p:cNvCxnSpPr>
          <p:nvPr/>
        </p:nvCxnSpPr>
        <p:spPr>
          <a:xfrm>
            <a:off x="5155598" y="3422787"/>
            <a:ext cx="470307" cy="8383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4DEF21-6362-4836-9A43-6F653251D75B}"/>
              </a:ext>
            </a:extLst>
          </p:cNvPr>
          <p:cNvCxnSpPr>
            <a:cxnSpLocks/>
          </p:cNvCxnSpPr>
          <p:nvPr/>
        </p:nvCxnSpPr>
        <p:spPr>
          <a:xfrm>
            <a:off x="167779" y="2456837"/>
            <a:ext cx="98990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A213B45-6765-452C-BDA4-91DE2609C697}"/>
              </a:ext>
            </a:extLst>
          </p:cNvPr>
          <p:cNvSpPr txBox="1"/>
          <p:nvPr/>
        </p:nvSpPr>
        <p:spPr>
          <a:xfrm>
            <a:off x="167779" y="631369"/>
            <a:ext cx="1812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Offline Motion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A894EEE-B617-4069-A813-C182E39A663C}"/>
              </a:ext>
            </a:extLst>
          </p:cNvPr>
          <p:cNvSpPr txBox="1"/>
          <p:nvPr/>
        </p:nvSpPr>
        <p:spPr>
          <a:xfrm>
            <a:off x="167779" y="2470202"/>
            <a:ext cx="1555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Online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Stabilization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0" name="Grafik 89">
            <a:extLst>
              <a:ext uri="{FF2B5EF4-FFF2-40B4-BE49-F238E27FC236}">
                <a16:creationId xmlns:a16="http://schemas.microsoft.com/office/drawing/2014/main" id="{7E40F690-9900-49B3-9938-14CC43A897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15" y="3896005"/>
            <a:ext cx="618876" cy="158149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4641B543-26E4-4FF8-A024-A87613FD0A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10" y="3248062"/>
            <a:ext cx="471402" cy="137315"/>
          </a:xfrm>
          <a:prstGeom prst="rect">
            <a:avLst/>
          </a:prstGeom>
        </p:spPr>
      </p:pic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3077063-60B2-466B-8C46-9E2D03B7632F}"/>
              </a:ext>
            </a:extLst>
          </p:cNvPr>
          <p:cNvCxnSpPr>
            <a:cxnSpLocks/>
          </p:cNvCxnSpPr>
          <p:nvPr/>
        </p:nvCxnSpPr>
        <p:spPr>
          <a:xfrm>
            <a:off x="630214" y="1370396"/>
            <a:ext cx="1285012" cy="0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F105F08-8346-40C7-BC68-1FCFE4DB4222}"/>
              </a:ext>
            </a:extLst>
          </p:cNvPr>
          <p:cNvCxnSpPr>
            <a:cxnSpLocks/>
          </p:cNvCxnSpPr>
          <p:nvPr/>
        </p:nvCxnSpPr>
        <p:spPr>
          <a:xfrm>
            <a:off x="630214" y="1778501"/>
            <a:ext cx="1309910" cy="0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509008C-341A-4D20-B63E-98FD7E76F17E}"/>
              </a:ext>
            </a:extLst>
          </p:cNvPr>
          <p:cNvSpPr txBox="1"/>
          <p:nvPr/>
        </p:nvSpPr>
        <p:spPr>
          <a:xfrm>
            <a:off x="630214" y="1081844"/>
            <a:ext cx="1309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Contact </a:t>
            </a:r>
            <a:r>
              <a:rPr lang="de-DE" sz="1200" dirty="0" err="1"/>
              <a:t>Sequence</a:t>
            </a:r>
            <a:endParaRPr lang="en-US" sz="12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EE1F7C2B-9837-406B-9AE3-6A238479403B}"/>
              </a:ext>
            </a:extLst>
          </p:cNvPr>
          <p:cNvSpPr txBox="1"/>
          <p:nvPr/>
        </p:nvSpPr>
        <p:spPr>
          <a:xfrm>
            <a:off x="834332" y="1494148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Constraints</a:t>
            </a:r>
            <a:endParaRPr lang="en-US" sz="1200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ABF57C6-83E7-4883-98D8-BA6FC949A517}"/>
              </a:ext>
            </a:extLst>
          </p:cNvPr>
          <p:cNvSpPr/>
          <p:nvPr/>
        </p:nvSpPr>
        <p:spPr>
          <a:xfrm>
            <a:off x="1940124" y="1002706"/>
            <a:ext cx="2306811" cy="1127810"/>
          </a:xfrm>
          <a:prstGeom prst="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Trajectory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1B9903C-8633-4281-9855-DCABE7CC16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04" y="1607730"/>
            <a:ext cx="2045238" cy="44794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0E237AF-C330-4073-9F40-3D59C8C2831A}"/>
              </a:ext>
            </a:extLst>
          </p:cNvPr>
          <p:cNvSpPr/>
          <p:nvPr/>
        </p:nvSpPr>
        <p:spPr>
          <a:xfrm>
            <a:off x="2526573" y="2781453"/>
            <a:ext cx="1133911" cy="1299569"/>
          </a:xfrm>
          <a:custGeom>
            <a:avLst/>
            <a:gdLst>
              <a:gd name="connsiteX0" fmla="*/ 0 w 1133911"/>
              <a:gd name="connsiteY0" fmla="*/ 0 h 1299569"/>
              <a:gd name="connsiteX1" fmla="*/ 555616 w 1133911"/>
              <a:gd name="connsiteY1" fmla="*/ 0 h 1299569"/>
              <a:gd name="connsiteX2" fmla="*/ 1133911 w 1133911"/>
              <a:gd name="connsiteY2" fmla="*/ 0 h 1299569"/>
              <a:gd name="connsiteX3" fmla="*/ 1133911 w 1133911"/>
              <a:gd name="connsiteY3" fmla="*/ 394203 h 1299569"/>
              <a:gd name="connsiteX4" fmla="*/ 1133911 w 1133911"/>
              <a:gd name="connsiteY4" fmla="*/ 788405 h 1299569"/>
              <a:gd name="connsiteX5" fmla="*/ 1133911 w 1133911"/>
              <a:gd name="connsiteY5" fmla="*/ 1299569 h 1299569"/>
              <a:gd name="connsiteX6" fmla="*/ 555616 w 1133911"/>
              <a:gd name="connsiteY6" fmla="*/ 1299569 h 1299569"/>
              <a:gd name="connsiteX7" fmla="*/ 0 w 1133911"/>
              <a:gd name="connsiteY7" fmla="*/ 1299569 h 1299569"/>
              <a:gd name="connsiteX8" fmla="*/ 0 w 1133911"/>
              <a:gd name="connsiteY8" fmla="*/ 892371 h 1299569"/>
              <a:gd name="connsiteX9" fmla="*/ 0 w 1133911"/>
              <a:gd name="connsiteY9" fmla="*/ 485172 h 1299569"/>
              <a:gd name="connsiteX10" fmla="*/ 0 w 1133911"/>
              <a:gd name="connsiteY10" fmla="*/ 0 h 129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911" h="1299569" fill="none" extrusionOk="0">
                <a:moveTo>
                  <a:pt x="0" y="0"/>
                </a:moveTo>
                <a:cubicBezTo>
                  <a:pt x="119004" y="-11532"/>
                  <a:pt x="347399" y="33428"/>
                  <a:pt x="555616" y="0"/>
                </a:cubicBezTo>
                <a:cubicBezTo>
                  <a:pt x="763833" y="-33428"/>
                  <a:pt x="896275" y="46225"/>
                  <a:pt x="1133911" y="0"/>
                </a:cubicBezTo>
                <a:cubicBezTo>
                  <a:pt x="1160492" y="148666"/>
                  <a:pt x="1108285" y="238477"/>
                  <a:pt x="1133911" y="394203"/>
                </a:cubicBezTo>
                <a:cubicBezTo>
                  <a:pt x="1159537" y="549929"/>
                  <a:pt x="1088408" y="614930"/>
                  <a:pt x="1133911" y="788405"/>
                </a:cubicBezTo>
                <a:cubicBezTo>
                  <a:pt x="1179414" y="961880"/>
                  <a:pt x="1082791" y="1070407"/>
                  <a:pt x="1133911" y="1299569"/>
                </a:cubicBezTo>
                <a:cubicBezTo>
                  <a:pt x="967722" y="1333376"/>
                  <a:pt x="718405" y="1261043"/>
                  <a:pt x="555616" y="1299569"/>
                </a:cubicBezTo>
                <a:cubicBezTo>
                  <a:pt x="392827" y="1338095"/>
                  <a:pt x="206129" y="1264226"/>
                  <a:pt x="0" y="1299569"/>
                </a:cubicBezTo>
                <a:cubicBezTo>
                  <a:pt x="-45513" y="1214151"/>
                  <a:pt x="11549" y="1028976"/>
                  <a:pt x="0" y="892371"/>
                </a:cubicBezTo>
                <a:cubicBezTo>
                  <a:pt x="-11549" y="755766"/>
                  <a:pt x="1806" y="659371"/>
                  <a:pt x="0" y="485172"/>
                </a:cubicBezTo>
                <a:cubicBezTo>
                  <a:pt x="-1806" y="310973"/>
                  <a:pt x="11007" y="129008"/>
                  <a:pt x="0" y="0"/>
                </a:cubicBezTo>
                <a:close/>
              </a:path>
              <a:path w="1133911" h="1299569" stroke="0" extrusionOk="0">
                <a:moveTo>
                  <a:pt x="0" y="0"/>
                </a:moveTo>
                <a:cubicBezTo>
                  <a:pt x="180400" y="-22936"/>
                  <a:pt x="303365" y="2895"/>
                  <a:pt x="532938" y="0"/>
                </a:cubicBezTo>
                <a:cubicBezTo>
                  <a:pt x="762511" y="-2895"/>
                  <a:pt x="902226" y="38411"/>
                  <a:pt x="1133911" y="0"/>
                </a:cubicBezTo>
                <a:cubicBezTo>
                  <a:pt x="1170569" y="97126"/>
                  <a:pt x="1093661" y="221561"/>
                  <a:pt x="1133911" y="420194"/>
                </a:cubicBezTo>
                <a:cubicBezTo>
                  <a:pt x="1174161" y="618827"/>
                  <a:pt x="1085989" y="731907"/>
                  <a:pt x="1133911" y="827392"/>
                </a:cubicBezTo>
                <a:cubicBezTo>
                  <a:pt x="1181833" y="922877"/>
                  <a:pt x="1102615" y="1182674"/>
                  <a:pt x="1133911" y="1299569"/>
                </a:cubicBezTo>
                <a:cubicBezTo>
                  <a:pt x="891346" y="1361088"/>
                  <a:pt x="794521" y="1281298"/>
                  <a:pt x="589634" y="1299569"/>
                </a:cubicBezTo>
                <a:cubicBezTo>
                  <a:pt x="384747" y="1317840"/>
                  <a:pt x="165016" y="1279754"/>
                  <a:pt x="0" y="1299569"/>
                </a:cubicBezTo>
                <a:cubicBezTo>
                  <a:pt x="-6851" y="1120028"/>
                  <a:pt x="40527" y="1056207"/>
                  <a:pt x="0" y="905366"/>
                </a:cubicBezTo>
                <a:cubicBezTo>
                  <a:pt x="-40527" y="754525"/>
                  <a:pt x="23190" y="601281"/>
                  <a:pt x="0" y="511164"/>
                </a:cubicBezTo>
                <a:cubicBezTo>
                  <a:pt x="-23190" y="421047"/>
                  <a:pt x="57840" y="21376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668A0"/>
            </a:solidFill>
            <a:extLst>
              <a:ext uri="{C807C97D-BFC1-408E-A445-0C87EB9F89A2}">
                <ask:lineSketchStyleProps xmlns:ask="http://schemas.microsoft.com/office/drawing/2018/sketchyshapes" sd="22238409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Trajectory File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93B887D-EAE0-4C79-AF79-92506E1FD1BA}"/>
              </a:ext>
            </a:extLst>
          </p:cNvPr>
          <p:cNvGrpSpPr/>
          <p:nvPr/>
        </p:nvGrpSpPr>
        <p:grpSpPr>
          <a:xfrm>
            <a:off x="2739954" y="3422787"/>
            <a:ext cx="707149" cy="440898"/>
            <a:chOff x="3694127" y="4264395"/>
            <a:chExt cx="780176" cy="445983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6FD3B09-F731-4555-ABBA-81F0705812EF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264395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49B948E-16F6-4016-9DE7-27D89608E952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406980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CDB5AAC3-9E36-4EB4-89FF-461BE794F027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558679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EF6879B-C176-4A43-B8A0-38508F3BFACD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710377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201370D3-615E-4C7E-AF99-4D1471345E41}"/>
              </a:ext>
            </a:extLst>
          </p:cNvPr>
          <p:cNvSpPr/>
          <p:nvPr/>
        </p:nvSpPr>
        <p:spPr>
          <a:xfrm>
            <a:off x="5625905" y="3111336"/>
            <a:ext cx="1693708" cy="639667"/>
          </a:xfrm>
          <a:prstGeom prst="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Task Space Inverse Dynamics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075AD94-FD4A-4F01-B035-71C1E10CF578}"/>
              </a:ext>
            </a:extLst>
          </p:cNvPr>
          <p:cNvSpPr/>
          <p:nvPr/>
        </p:nvSpPr>
        <p:spPr>
          <a:xfrm>
            <a:off x="8216672" y="3109515"/>
            <a:ext cx="1693708" cy="639667"/>
          </a:xfrm>
          <a:prstGeom prst="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Low-Level </a:t>
            </a:r>
            <a:r>
              <a:rPr lang="de-DE" sz="1600" dirty="0" err="1">
                <a:solidFill>
                  <a:schemeClr val="tx1"/>
                </a:solidFill>
              </a:rPr>
              <a:t>Actuator</a:t>
            </a:r>
            <a:r>
              <a:rPr lang="de-DE" sz="1600" dirty="0">
                <a:solidFill>
                  <a:schemeClr val="tx1"/>
                </a:solidFill>
              </a:rPr>
              <a:t>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987762C-2EE3-4B5B-9079-843C392C90FE}"/>
              </a:ext>
            </a:extLst>
          </p:cNvPr>
          <p:cNvGrpSpPr/>
          <p:nvPr/>
        </p:nvGrpSpPr>
        <p:grpSpPr>
          <a:xfrm>
            <a:off x="9482182" y="5395673"/>
            <a:ext cx="2136319" cy="1281791"/>
            <a:chOff x="9251323" y="798770"/>
            <a:chExt cx="2136319" cy="1281791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EB6DF762-1276-4505-AC32-6723C1A61BC4}"/>
                </a:ext>
              </a:extLst>
            </p:cNvPr>
            <p:cNvSpPr/>
            <p:nvPr/>
          </p:nvSpPr>
          <p:spPr>
            <a:xfrm>
              <a:off x="9251323" y="798770"/>
              <a:ext cx="2136319" cy="1281791"/>
            </a:xfrm>
            <a:prstGeom prst="roundRect">
              <a:avLst>
                <a:gd name="adj" fmla="val 10000"/>
              </a:avLst>
            </a:prstGeom>
            <a:solidFill>
              <a:srgbClr val="3668A0"/>
            </a:solidFill>
            <a:ln>
              <a:solidFill>
                <a:srgbClr val="3668A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hteck: abgerundete Ecken 4">
              <a:extLst>
                <a:ext uri="{FF2B5EF4-FFF2-40B4-BE49-F238E27FC236}">
                  <a16:creationId xmlns:a16="http://schemas.microsoft.com/office/drawing/2014/main" id="{E573B448-B446-46D2-B3C2-E06D493C8E78}"/>
                </a:ext>
              </a:extLst>
            </p:cNvPr>
            <p:cNvSpPr txBox="1"/>
            <p:nvPr/>
          </p:nvSpPr>
          <p:spPr>
            <a:xfrm>
              <a:off x="9288865" y="836312"/>
              <a:ext cx="2061235" cy="1206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800" kern="1200" dirty="0"/>
                <a:t>Actuator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14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80AAB-7C26-4466-A794-626D7C86C1ED}"/>
              </a:ext>
            </a:extLst>
          </p:cNvPr>
          <p:cNvSpPr/>
          <p:nvPr/>
        </p:nvSpPr>
        <p:spPr>
          <a:xfrm>
            <a:off x="5324474" y="813439"/>
            <a:ext cx="1543050" cy="434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63AD59-56F6-4669-8701-84D285A1810A}"/>
              </a:ext>
            </a:extLst>
          </p:cNvPr>
          <p:cNvSpPr/>
          <p:nvPr/>
        </p:nvSpPr>
        <p:spPr>
          <a:xfrm>
            <a:off x="5046344" y="1718311"/>
            <a:ext cx="2099310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2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Mathematical</a:t>
            </a:r>
            <a:r>
              <a:rPr lang="de-DE" sz="1200" dirty="0">
                <a:solidFill>
                  <a:schemeClr val="tx1"/>
                </a:solidFill>
              </a:rPr>
              <a:t> Background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544344-ED1E-4291-AE89-A9834B4AA6E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5999" y="1247779"/>
            <a:ext cx="0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4D45E8E-D12F-4387-A9AD-C551B4977E73}"/>
              </a:ext>
            </a:extLst>
          </p:cNvPr>
          <p:cNvSpPr/>
          <p:nvPr/>
        </p:nvSpPr>
        <p:spPr>
          <a:xfrm>
            <a:off x="4937760" y="2771775"/>
            <a:ext cx="2316480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3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Contact </a:t>
            </a:r>
            <a:r>
              <a:rPr lang="de-DE" sz="1200" dirty="0" err="1">
                <a:solidFill>
                  <a:schemeClr val="tx1"/>
                </a:solidFill>
              </a:rPr>
              <a:t>Stability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Constrained</a:t>
            </a:r>
            <a:r>
              <a:rPr lang="de-DE" sz="1200" dirty="0">
                <a:solidFill>
                  <a:schemeClr val="tx1"/>
                </a:solidFill>
              </a:rPr>
              <a:t> DDP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4D6279-F38F-41F8-B2D6-D9BC240666C0}"/>
              </a:ext>
            </a:extLst>
          </p:cNvPr>
          <p:cNvSpPr/>
          <p:nvPr/>
        </p:nvSpPr>
        <p:spPr>
          <a:xfrm>
            <a:off x="3947160" y="3825239"/>
            <a:ext cx="1981199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4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Bipedal</a:t>
            </a:r>
            <a:r>
              <a:rPr lang="de-DE" sz="1200" dirty="0">
                <a:solidFill>
                  <a:schemeClr val="tx1"/>
                </a:solidFill>
              </a:rPr>
              <a:t> Walking </a:t>
            </a:r>
            <a:r>
              <a:rPr lang="de-DE" sz="1200" dirty="0" err="1">
                <a:solidFill>
                  <a:schemeClr val="tx1"/>
                </a:solidFill>
              </a:rPr>
              <a:t>Variants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4C686A2-03E1-406C-B2F9-7D890DC28CC8}"/>
              </a:ext>
            </a:extLst>
          </p:cNvPr>
          <p:cNvSpPr/>
          <p:nvPr/>
        </p:nvSpPr>
        <p:spPr>
          <a:xfrm>
            <a:off x="6263640" y="3825239"/>
            <a:ext cx="1981199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5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Highly</a:t>
            </a:r>
            <a:r>
              <a:rPr lang="de-DE" sz="1200" dirty="0">
                <a:solidFill>
                  <a:schemeClr val="tx1"/>
                </a:solidFill>
              </a:rPr>
              <a:t>-Dynamic </a:t>
            </a:r>
            <a:r>
              <a:rPr lang="de-DE" sz="1200" dirty="0" err="1">
                <a:solidFill>
                  <a:schemeClr val="tx1"/>
                </a:solidFill>
              </a:rPr>
              <a:t>Movements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5664D5-C88B-4A49-B931-1902D6656029}"/>
              </a:ext>
            </a:extLst>
          </p:cNvPr>
          <p:cNvSpPr/>
          <p:nvPr/>
        </p:nvSpPr>
        <p:spPr>
          <a:xfrm>
            <a:off x="4647246" y="4878703"/>
            <a:ext cx="2897505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6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Online </a:t>
            </a:r>
            <a:r>
              <a:rPr lang="de-DE" sz="1200" dirty="0" err="1">
                <a:solidFill>
                  <a:schemeClr val="tx1"/>
                </a:solidFill>
              </a:rPr>
              <a:t>Stabilization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the </a:t>
            </a:r>
            <a:r>
              <a:rPr lang="de-DE" sz="1200" dirty="0" err="1">
                <a:solidFill>
                  <a:schemeClr val="tx1"/>
                </a:solidFill>
              </a:rPr>
              <a:t>Planned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Motions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D0F6451-1784-45C3-8DC4-7015B41D92B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5999" y="2301243"/>
            <a:ext cx="1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6FD2DB-E182-401C-88C8-DDD72A14BA5E}"/>
              </a:ext>
            </a:extLst>
          </p:cNvPr>
          <p:cNvCxnSpPr>
            <a:cxnSpLocks/>
            <a:stCxn id="18" idx="2"/>
            <a:endCxn id="104" idx="0"/>
          </p:cNvCxnSpPr>
          <p:nvPr/>
        </p:nvCxnSpPr>
        <p:spPr>
          <a:xfrm>
            <a:off x="6095999" y="5461635"/>
            <a:ext cx="1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D025E9-17F7-4334-ACE8-632D2456FC1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095999" y="4408171"/>
            <a:ext cx="1158241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DC722D-1F83-46B6-B0C6-ACDD09B298A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937760" y="4408171"/>
            <a:ext cx="1158239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5B0359-4BC0-448C-84AD-6408F3ACDC0F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096000" y="3354707"/>
            <a:ext cx="1158240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783B4C-7760-48B4-9BDC-6DFC8423E72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4937760" y="3354707"/>
            <a:ext cx="1158240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9A7C9294-10B6-4736-AD68-B36FCAF45476}"/>
              </a:ext>
            </a:extLst>
          </p:cNvPr>
          <p:cNvSpPr/>
          <p:nvPr/>
        </p:nvSpPr>
        <p:spPr>
          <a:xfrm>
            <a:off x="5324475" y="5932167"/>
            <a:ext cx="1543050" cy="434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Conclusion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7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80AAB-7C26-4466-A794-626D7C86C1ED}"/>
              </a:ext>
            </a:extLst>
          </p:cNvPr>
          <p:cNvSpPr/>
          <p:nvPr/>
        </p:nvSpPr>
        <p:spPr>
          <a:xfrm>
            <a:off x="5324474" y="992505"/>
            <a:ext cx="1543050" cy="434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1 Introduction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63AD59-56F6-4669-8701-84D285A1810A}"/>
              </a:ext>
            </a:extLst>
          </p:cNvPr>
          <p:cNvSpPr/>
          <p:nvPr/>
        </p:nvSpPr>
        <p:spPr>
          <a:xfrm>
            <a:off x="5207315" y="1840228"/>
            <a:ext cx="1777366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2 </a:t>
            </a:r>
            <a:r>
              <a:rPr lang="de-DE" sz="1400" b="1" dirty="0" err="1">
                <a:solidFill>
                  <a:schemeClr val="tx1"/>
                </a:solidFill>
              </a:rPr>
              <a:t>Mathematical</a:t>
            </a:r>
            <a:r>
              <a:rPr lang="de-DE" sz="1400" b="1" dirty="0">
                <a:solidFill>
                  <a:schemeClr val="tx1"/>
                </a:solidFill>
              </a:rPr>
              <a:t> Background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544344-ED1E-4291-AE89-A9834B4AA6E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95998" y="1426845"/>
            <a:ext cx="1" cy="413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4D45E8E-D12F-4387-A9AD-C551B4977E73}"/>
              </a:ext>
            </a:extLst>
          </p:cNvPr>
          <p:cNvSpPr/>
          <p:nvPr/>
        </p:nvSpPr>
        <p:spPr>
          <a:xfrm>
            <a:off x="5207317" y="2836543"/>
            <a:ext cx="1777365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3 Contact </a:t>
            </a:r>
            <a:r>
              <a:rPr lang="de-DE" sz="1400" b="1" dirty="0" err="1">
                <a:solidFill>
                  <a:schemeClr val="tx1"/>
                </a:solidFill>
              </a:rPr>
              <a:t>Stability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Constrained</a:t>
            </a:r>
            <a:r>
              <a:rPr lang="de-DE" sz="1400" b="1" dirty="0">
                <a:solidFill>
                  <a:schemeClr val="tx1"/>
                </a:solidFill>
              </a:rPr>
              <a:t> DDP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4D6279-F38F-41F8-B2D6-D9BC240666C0}"/>
              </a:ext>
            </a:extLst>
          </p:cNvPr>
          <p:cNvSpPr/>
          <p:nvPr/>
        </p:nvSpPr>
        <p:spPr>
          <a:xfrm>
            <a:off x="3947160" y="3829047"/>
            <a:ext cx="1777365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4 </a:t>
            </a:r>
            <a:r>
              <a:rPr lang="de-DE" sz="1400" b="1" dirty="0" err="1">
                <a:solidFill>
                  <a:schemeClr val="tx1"/>
                </a:solidFill>
              </a:rPr>
              <a:t>Bipedal</a:t>
            </a:r>
            <a:r>
              <a:rPr lang="de-DE" sz="1400" b="1" dirty="0">
                <a:solidFill>
                  <a:schemeClr val="tx1"/>
                </a:solidFill>
              </a:rPr>
              <a:t> Walking </a:t>
            </a:r>
            <a:r>
              <a:rPr lang="de-DE" sz="1400" b="1" dirty="0" err="1">
                <a:solidFill>
                  <a:schemeClr val="tx1"/>
                </a:solidFill>
              </a:rPr>
              <a:t>Variants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4C686A2-03E1-406C-B2F9-7D890DC28CC8}"/>
              </a:ext>
            </a:extLst>
          </p:cNvPr>
          <p:cNvSpPr/>
          <p:nvPr/>
        </p:nvSpPr>
        <p:spPr>
          <a:xfrm>
            <a:off x="6467476" y="3832858"/>
            <a:ext cx="1777366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5 </a:t>
            </a:r>
            <a:r>
              <a:rPr lang="de-DE" sz="1400" b="1" dirty="0" err="1">
                <a:solidFill>
                  <a:schemeClr val="tx1"/>
                </a:solidFill>
              </a:rPr>
              <a:t>Highly</a:t>
            </a:r>
            <a:r>
              <a:rPr lang="de-DE" sz="1400" b="1" dirty="0">
                <a:solidFill>
                  <a:schemeClr val="tx1"/>
                </a:solidFill>
              </a:rPr>
              <a:t> Dynamic </a:t>
            </a:r>
            <a:r>
              <a:rPr lang="de-DE" sz="1400" b="1" dirty="0" err="1">
                <a:solidFill>
                  <a:schemeClr val="tx1"/>
                </a:solidFill>
              </a:rPr>
              <a:t>Movements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5664D5-C88B-4A49-B931-1902D6656029}"/>
              </a:ext>
            </a:extLst>
          </p:cNvPr>
          <p:cNvSpPr/>
          <p:nvPr/>
        </p:nvSpPr>
        <p:spPr>
          <a:xfrm>
            <a:off x="4927282" y="4829173"/>
            <a:ext cx="2337435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6 Online </a:t>
            </a:r>
            <a:r>
              <a:rPr lang="de-DE" sz="1400" b="1" dirty="0" err="1">
                <a:solidFill>
                  <a:schemeClr val="tx1"/>
                </a:solidFill>
              </a:rPr>
              <a:t>Stabilization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the </a:t>
            </a:r>
            <a:r>
              <a:rPr lang="de-DE" sz="1400" b="1" dirty="0" err="1">
                <a:solidFill>
                  <a:schemeClr val="tx1"/>
                </a:solidFill>
              </a:rPr>
              <a:t>Planned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Motions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D0F6451-1784-45C3-8DC4-7015B41D92B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5998" y="2423160"/>
            <a:ext cx="2" cy="413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6FD2DB-E182-401C-88C8-DDD72A14BA5E}"/>
              </a:ext>
            </a:extLst>
          </p:cNvPr>
          <p:cNvCxnSpPr>
            <a:cxnSpLocks/>
            <a:stCxn id="18" idx="2"/>
            <a:endCxn id="104" idx="0"/>
          </p:cNvCxnSpPr>
          <p:nvPr/>
        </p:nvCxnSpPr>
        <p:spPr>
          <a:xfrm>
            <a:off x="6096000" y="5412105"/>
            <a:ext cx="0" cy="413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D025E9-17F7-4334-ACE8-632D2456FC1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096000" y="4415790"/>
            <a:ext cx="1260159" cy="413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DC722D-1F83-46B6-B0C6-ACDD09B298A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835843" y="4411979"/>
            <a:ext cx="1260157" cy="417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5B0359-4BC0-448C-84AD-6408F3ACDC0F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096000" y="3419475"/>
            <a:ext cx="1260159" cy="413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783B4C-7760-48B4-9BDC-6DFC8423E72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4835843" y="3419475"/>
            <a:ext cx="1260157" cy="4095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9A7C9294-10B6-4736-AD68-B36FCAF45476}"/>
              </a:ext>
            </a:extLst>
          </p:cNvPr>
          <p:cNvSpPr/>
          <p:nvPr/>
        </p:nvSpPr>
        <p:spPr>
          <a:xfrm>
            <a:off x="5324475" y="5825487"/>
            <a:ext cx="1543050" cy="434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7 </a:t>
            </a:r>
            <a:r>
              <a:rPr lang="de-DE" sz="1400" b="1" dirty="0" err="1">
                <a:solidFill>
                  <a:schemeClr val="tx1"/>
                </a:solidFill>
              </a:rPr>
              <a:t>Conclusion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3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80AAB-7C26-4466-A794-626D7C86C1ED}"/>
              </a:ext>
            </a:extLst>
          </p:cNvPr>
          <p:cNvSpPr/>
          <p:nvPr/>
        </p:nvSpPr>
        <p:spPr>
          <a:xfrm>
            <a:off x="3947162" y="1396865"/>
            <a:ext cx="1883184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  <a:r>
              <a:rPr lang="de-DE" dirty="0">
                <a:solidFill>
                  <a:schemeClr val="tx1"/>
                </a:solidFill>
              </a:rPr>
              <a:t> Introduction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63AD59-56F6-4669-8701-84D285A1810A}"/>
              </a:ext>
            </a:extLst>
          </p:cNvPr>
          <p:cNvSpPr/>
          <p:nvPr/>
        </p:nvSpPr>
        <p:spPr>
          <a:xfrm>
            <a:off x="6357699" y="1395926"/>
            <a:ext cx="1887140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 Background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544344-ED1E-4291-AE89-A9834B4AA6E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830346" y="1687392"/>
            <a:ext cx="527353" cy="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4D45E8E-D12F-4387-A9AD-C551B4977E73}"/>
              </a:ext>
            </a:extLst>
          </p:cNvPr>
          <p:cNvSpPr/>
          <p:nvPr/>
        </p:nvSpPr>
        <p:spPr>
          <a:xfrm>
            <a:off x="4937760" y="2477856"/>
            <a:ext cx="2316480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r>
              <a:rPr lang="de-DE" dirty="0">
                <a:solidFill>
                  <a:schemeClr val="tx1"/>
                </a:solidFill>
              </a:rPr>
              <a:t> Contact </a:t>
            </a:r>
            <a:r>
              <a:rPr lang="de-DE" dirty="0" err="1">
                <a:solidFill>
                  <a:schemeClr val="tx1"/>
                </a:solidFill>
              </a:rPr>
              <a:t>Stability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Constrained</a:t>
            </a:r>
            <a:r>
              <a:rPr lang="de-DE" dirty="0">
                <a:solidFill>
                  <a:schemeClr val="tx1"/>
                </a:solidFill>
              </a:rPr>
              <a:t> DDP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4D6279-F38F-41F8-B2D6-D9BC240666C0}"/>
              </a:ext>
            </a:extLst>
          </p:cNvPr>
          <p:cNvSpPr/>
          <p:nvPr/>
        </p:nvSpPr>
        <p:spPr>
          <a:xfrm>
            <a:off x="3947162" y="3545392"/>
            <a:ext cx="1883186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Bipedal</a:t>
            </a:r>
            <a:r>
              <a:rPr lang="de-DE" dirty="0">
                <a:solidFill>
                  <a:schemeClr val="tx1"/>
                </a:solidFill>
              </a:rPr>
              <a:t> Walking </a:t>
            </a:r>
            <a:r>
              <a:rPr lang="de-DE" dirty="0" err="1">
                <a:solidFill>
                  <a:schemeClr val="tx1"/>
                </a:solidFill>
              </a:rPr>
              <a:t>Variants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4C686A2-03E1-406C-B2F9-7D890DC28CC8}"/>
              </a:ext>
            </a:extLst>
          </p:cNvPr>
          <p:cNvSpPr/>
          <p:nvPr/>
        </p:nvSpPr>
        <p:spPr>
          <a:xfrm>
            <a:off x="6357699" y="3545392"/>
            <a:ext cx="1883183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Highly</a:t>
            </a:r>
            <a:r>
              <a:rPr lang="de-DE" dirty="0">
                <a:solidFill>
                  <a:schemeClr val="tx1"/>
                </a:solidFill>
              </a:rPr>
              <a:t> Dynamic </a:t>
            </a:r>
            <a:r>
              <a:rPr lang="de-DE" dirty="0" err="1">
                <a:solidFill>
                  <a:schemeClr val="tx1"/>
                </a:solidFill>
              </a:rPr>
              <a:t>Movements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5664D5-C88B-4A49-B931-1902D6656029}"/>
              </a:ext>
            </a:extLst>
          </p:cNvPr>
          <p:cNvSpPr/>
          <p:nvPr/>
        </p:nvSpPr>
        <p:spPr>
          <a:xfrm>
            <a:off x="4647247" y="4616926"/>
            <a:ext cx="2897505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r>
              <a:rPr lang="de-DE" dirty="0">
                <a:solidFill>
                  <a:schemeClr val="tx1"/>
                </a:solidFill>
              </a:rPr>
              <a:t> Online </a:t>
            </a:r>
            <a:r>
              <a:rPr lang="de-DE" dirty="0" err="1">
                <a:solidFill>
                  <a:schemeClr val="tx1"/>
                </a:solidFill>
              </a:rPr>
              <a:t>Stabilization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the </a:t>
            </a:r>
            <a:r>
              <a:rPr lang="de-DE" dirty="0" err="1">
                <a:solidFill>
                  <a:schemeClr val="tx1"/>
                </a:solidFill>
              </a:rPr>
              <a:t>Planned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Motions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D0F6451-1784-45C3-8DC4-7015B41D92BF}"/>
              </a:ext>
            </a:extLst>
          </p:cNvPr>
          <p:cNvCxnSpPr>
            <a:cxnSpLocks/>
          </p:cNvCxnSpPr>
          <p:nvPr/>
        </p:nvCxnSpPr>
        <p:spPr>
          <a:xfrm>
            <a:off x="7369969" y="2100598"/>
            <a:ext cx="0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6FD2DB-E182-401C-88C8-DDD72A14BA5E}"/>
              </a:ext>
            </a:extLst>
          </p:cNvPr>
          <p:cNvCxnSpPr>
            <a:cxnSpLocks/>
          </p:cNvCxnSpPr>
          <p:nvPr/>
        </p:nvCxnSpPr>
        <p:spPr>
          <a:xfrm>
            <a:off x="6096000" y="5306538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D025E9-17F7-4334-ACE8-632D2456FC1E}"/>
              </a:ext>
            </a:extLst>
          </p:cNvPr>
          <p:cNvCxnSpPr>
            <a:cxnSpLocks/>
          </p:cNvCxnSpPr>
          <p:nvPr/>
        </p:nvCxnSpPr>
        <p:spPr>
          <a:xfrm>
            <a:off x="7369969" y="4235118"/>
            <a:ext cx="0" cy="2751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DC722D-1F83-46B6-B0C6-ACDD09B298A8}"/>
              </a:ext>
            </a:extLst>
          </p:cNvPr>
          <p:cNvCxnSpPr>
            <a:cxnSpLocks/>
          </p:cNvCxnSpPr>
          <p:nvPr/>
        </p:nvCxnSpPr>
        <p:spPr>
          <a:xfrm>
            <a:off x="4798282" y="4244167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5B0359-4BC0-448C-84AD-6408F3ACDC0F}"/>
              </a:ext>
            </a:extLst>
          </p:cNvPr>
          <p:cNvCxnSpPr>
            <a:cxnSpLocks/>
          </p:cNvCxnSpPr>
          <p:nvPr/>
        </p:nvCxnSpPr>
        <p:spPr>
          <a:xfrm>
            <a:off x="7369969" y="3181543"/>
            <a:ext cx="1" cy="257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783B4C-7760-48B4-9BDC-6DFC8423E726}"/>
              </a:ext>
            </a:extLst>
          </p:cNvPr>
          <p:cNvCxnSpPr>
            <a:cxnSpLocks/>
          </p:cNvCxnSpPr>
          <p:nvPr/>
        </p:nvCxnSpPr>
        <p:spPr>
          <a:xfrm>
            <a:off x="4801639" y="3181543"/>
            <a:ext cx="0" cy="264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9A7C9294-10B6-4736-AD68-B36FCAF45476}"/>
              </a:ext>
            </a:extLst>
          </p:cNvPr>
          <p:cNvSpPr/>
          <p:nvPr/>
        </p:nvSpPr>
        <p:spPr>
          <a:xfrm>
            <a:off x="5074183" y="5676516"/>
            <a:ext cx="1883183" cy="58199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 </a:t>
            </a:r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4AB9F450-A5AB-49CE-B304-66370177C652}"/>
              </a:ext>
            </a:extLst>
          </p:cNvPr>
          <p:cNvSpPr/>
          <p:nvPr/>
        </p:nvSpPr>
        <p:spPr>
          <a:xfrm>
            <a:off x="2647950" y="3441721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40E39D3-2F67-43CE-AACB-CBBD06B83170}"/>
              </a:ext>
            </a:extLst>
          </p:cNvPr>
          <p:cNvSpPr/>
          <p:nvPr/>
        </p:nvSpPr>
        <p:spPr>
          <a:xfrm>
            <a:off x="2647950" y="4510247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5A8F084-967E-46E8-9116-E70C933ADB67}"/>
              </a:ext>
            </a:extLst>
          </p:cNvPr>
          <p:cNvSpPr/>
          <p:nvPr/>
        </p:nvSpPr>
        <p:spPr>
          <a:xfrm>
            <a:off x="2647950" y="2371177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Approach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5F2B274-EAD7-45C6-96E9-A0A430356AC2}"/>
              </a:ext>
            </a:extLst>
          </p:cNvPr>
          <p:cNvSpPr/>
          <p:nvPr/>
        </p:nvSpPr>
        <p:spPr>
          <a:xfrm>
            <a:off x="2647950" y="1304307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Research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ECD36D5-5FC7-4897-A323-3281EDB92929}"/>
              </a:ext>
            </a:extLst>
          </p:cNvPr>
          <p:cNvCxnSpPr>
            <a:cxnSpLocks/>
          </p:cNvCxnSpPr>
          <p:nvPr/>
        </p:nvCxnSpPr>
        <p:spPr>
          <a:xfrm flipH="1">
            <a:off x="4821773" y="2091142"/>
            <a:ext cx="1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33D3872-9D5E-4FDC-9AB1-DB08D72AE10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830348" y="3836858"/>
            <a:ext cx="5273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1DFCBF2-B2A5-429E-B2E1-3C89ACCA4C69}"/>
              </a:ext>
            </a:extLst>
          </p:cNvPr>
          <p:cNvSpPr/>
          <p:nvPr/>
        </p:nvSpPr>
        <p:spPr>
          <a:xfrm>
            <a:off x="2647950" y="5572618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4B648E-DD07-4296-BDDF-0ED35F7A1C92}"/>
              </a:ext>
            </a:extLst>
          </p:cNvPr>
          <p:cNvSpPr/>
          <p:nvPr/>
        </p:nvSpPr>
        <p:spPr>
          <a:xfrm>
            <a:off x="8778951" y="2371177"/>
            <a:ext cx="2300767" cy="29353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Appendix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70A845-5B55-402B-A6DD-7679D24C01D3}"/>
              </a:ext>
            </a:extLst>
          </p:cNvPr>
          <p:cNvSpPr/>
          <p:nvPr/>
        </p:nvSpPr>
        <p:spPr>
          <a:xfrm>
            <a:off x="8891796" y="2480310"/>
            <a:ext cx="2072613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A1, A2 </a:t>
            </a:r>
            <a:r>
              <a:rPr lang="de-DE" dirty="0">
                <a:solidFill>
                  <a:schemeClr val="tx1"/>
                </a:solidFill>
              </a:rPr>
              <a:t>Open-Source </a:t>
            </a:r>
            <a:r>
              <a:rPr lang="de-DE" dirty="0" err="1">
                <a:solidFill>
                  <a:schemeClr val="tx1"/>
                </a:solidFill>
              </a:rPr>
              <a:t>Contributions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BD02D76-D0F4-48E3-81E5-9FAFF5912B64}"/>
              </a:ext>
            </a:extLst>
          </p:cNvPr>
          <p:cNvSpPr/>
          <p:nvPr/>
        </p:nvSpPr>
        <p:spPr>
          <a:xfrm>
            <a:off x="8891796" y="4611518"/>
            <a:ext cx="2072613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A3 </a:t>
            </a:r>
            <a:r>
              <a:rPr lang="de-DE" dirty="0">
                <a:solidFill>
                  <a:schemeClr val="tx1"/>
                </a:solidFill>
              </a:rPr>
              <a:t>Framework Consistency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6181618-E9B6-4317-9E10-BEAB318891CD}"/>
              </a:ext>
            </a:extLst>
          </p:cNvPr>
          <p:cNvCxnSpPr>
            <a:cxnSpLocks/>
            <a:endCxn id="125" idx="3"/>
          </p:cNvCxnSpPr>
          <p:nvPr/>
        </p:nvCxnSpPr>
        <p:spPr>
          <a:xfrm flipH="1">
            <a:off x="8382000" y="4902984"/>
            <a:ext cx="396951" cy="54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8600D3-B40D-4DB2-961B-7FD2748DDCA4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>
            <a:off x="8382000" y="2769323"/>
            <a:ext cx="3969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15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2354"/>
  <p:tag name="ORIGINALWIDTH" val="370,4537"/>
  <p:tag name="LATEXADDIN" val="\documentclass{article}&#10;\usepackage{amsmath}&#10;\usepackage{bm}&#10;\newcommand{\myM}[1]{\bm{\mathit{#1}}}&#10;\pagestyle{empty}&#10;\begin{document}&#10;&#10;$$&#10;\mathbf{X}^*,\mathbf{U}^*&#10;$$&#10;&#10;&#10;\end{document}"/>
  <p:tag name="IGUANATEXSIZE" val="14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57,1803"/>
  <p:tag name="LATEXADDIN" val="\documentclass{article}&#10;\usepackage{amsmath}&#10;\usepackage{bm}&#10;\newcommand{\myM}[1]{\bm{\mathit{#1}}}&#10;\pagestyle{empty}&#10;\begin{document}&#10;&#10;$$&#10;(\mathbf{q},\dot{\mathbf{q}}, \ddot{\mathbf{q}})_{\text{des}}&#10;$$&#10;&#10;&#10;\end{document}"/>
  <p:tag name="IGUANATEXSIZE" val="12"/>
  <p:tag name="IGUANATEXCURSOR" val="1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3,1871"/>
  <p:tag name="LATEXADDIN" val="\documentclass{article}&#10;\usepackage{amsmath}&#10;\usepackage{bm}&#10;\newcommand{\myM}[1]{\bm{\mathit{#1}}}&#10;\pagestyle{empty}&#10;\begin{document}&#10;&#10;$$&#10;(\mathbf{q},\dot{\mathbf{q}})_{\text{meas}}&#10;$$&#10;&#10;&#10;\end{document}"/>
  <p:tag name="IGUANATEXSIZE" val="12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383,952"/>
  <p:tag name="LATEXADDIN" val="\documentclass{article}&#10;\usepackage{amsmath}&#10;\usepackage{bm}&#10;\newcommand{\myM}[1]{\bm{\mathit{#1}}}&#10;\pagestyle{empty}&#10;\begin{document}&#10;&#10;$$&#10;\mathbf{u},\dot{\mathbf{u}}, \bm{\tau}_u&#10;$$&#10;&#10;&#10;\end{document}"/>
  <p:tag name="IGUANATEXSIZE" val="12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,7042"/>
  <p:tag name="ORIGINALWIDTH" val="1676,79"/>
  <p:tag name="LATEXADDIN" val="\documentclass{article}&#10;\usepackage{amsmath}&#10;\usepackage{bm}&#10;\newcommand{\myM}[1]{\bm{\mathit{#1}}}&#10;\pagestyle{empty}&#10;\begin{document}&#10;&#10;$$&#10;\myM{X}^*,\myM{U}^*= &#10;\arg\min_{\mathbf{X},\mathbf{U}} &#10;\sum_{k=0}^{N-1} l_k(\mathbf{x},\mathbf{u}). &#10;$$&#10;&#10;&#10;\end{document}"/>
  <p:tag name="IGUANATEXSIZE" val="12"/>
  <p:tag name="IGUANATEXCURSOR" val="21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666,6667"/>
  <p:tag name="LATEXADDIN" val="\documentclass{article}&#10;\usepackage{amsmath}&#10;\usepackage{bm}&#10;\newcommand{\myM}[1]{\bm{\mathit{#1}}}&#10;\pagestyle{empty}&#10;\begin{document}&#10;&#10;$$&#10;\mathbf{X}^*,\mathbf{U}^*, \mathbf{F}_{ext}^*&#10;$$&#10;&#10;&#10;\end{document}"/>
  <p:tag name="IGUANATEXSIZE" val="12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57,1803"/>
  <p:tag name="LATEXADDIN" val="\documentclass{article}&#10;\usepackage{amsmath}&#10;\usepackage{bm}&#10;\newcommand{\myM}[1]{\bm{\mathit{#1}}}&#10;\pagestyle{empty}&#10;\begin{document}&#10;&#10;$$&#10;(\mathbf{q},\dot{\mathbf{q}}, \ddot{\mathbf{q}})_{\text{des}}&#10;$$&#10;&#10;&#10;\end{document}"/>
  <p:tag name="IGUANATEXSIZE" val="12"/>
  <p:tag name="IGUANATEXCURSOR" val="1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,7042"/>
  <p:tag name="ORIGINALWIDTH" val="1676,79"/>
  <p:tag name="LATEXADDIN" val="\documentclass{article}&#10;\usepackage{amsmath}&#10;\usepackage{bm}&#10;\newcommand{\myM}[1]{\bm{\mathit{#1}}}&#10;\pagestyle{empty}&#10;\begin{document}&#10;&#10;$$&#10;\myM{X}^*,\myM{U}^*= &#10;\arg\min_{\mathbf{X},\mathbf{U}} &#10;\sum_{k=0}^{N-1} l_k(\mathbf{x},\mathbf{u}). &#10;$$&#10;&#10;&#10;\end{document}"/>
  <p:tag name="IGUANATEXSIZE" val="12"/>
  <p:tag name="IGUANATEXCURSOR" val="21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659,9175"/>
  <p:tag name="LATEXADDIN" val="\documentclass{article}&#10;\usepackage{amsmath}&#10;\usepackage{bm}&#10;\newcommand{\myM}[1]{\bm{\mathit{#1}}}&#10;\pagestyle{empty}&#10;\begin{document}&#10;&#10;$$&#10;\mathbf{X}^*,\mathbf{U}^*, \mathbf{F}_{\text{ext}}^*&#10;$$&#10;&#10;&#10;\end{document}"/>
  <p:tag name="IGUANATEXSIZE" val="12"/>
  <p:tag name="IGUANATEXCURSOR" val="1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757,4053"/>
  <p:tag name="LATEXADDIN" val="\documentclass{article}&#10;\usepackage{amsmath}&#10;\usepackage{bm}&#10;\newcommand{\myM}[1]{\bm{\mathit{#1}}}&#10;\pagestyle{empty}&#10;\begin{document}&#10;&#10;$$&#10;\mathbf{q}_{\text{des}},\dot{\mathbf{q}}_{\text{des}}, \ddot{\mathbf{q}}_{\text{des}}&#10;$$&#10;&#10;&#10;\end{document}"/>
  <p:tag name="IGUANATEXSIZE" val="12"/>
  <p:tag name="IGUANATEXCURSOR" val="2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3,1871"/>
  <p:tag name="LATEXADDIN" val="\documentclass{article}&#10;\usepackage{amsmath}&#10;\usepackage{bm}&#10;\newcommand{\myM}[1]{\bm{\mathit{#1}}}&#10;\pagestyle{empty}&#10;\begin{document}&#10;&#10;$$&#10;(\mathbf{q},\dot{\mathbf{q}})_{\text{meas}}&#10;$$&#10;&#10;&#10;\end{document}"/>
  <p:tag name="IGUANATEXSIZE" val="12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383,952"/>
  <p:tag name="LATEXADDIN" val="\documentclass{article}&#10;\usepackage{amsmath}&#10;\usepackage{bm}&#10;\newcommand{\myM}[1]{\bm{\mathit{#1}}}&#10;\pagestyle{empty}&#10;\begin{document}&#10;&#10;$$&#10;\mathbf{u},\dot{\mathbf{u}}, \bm{\tau}_u&#10;$$&#10;&#10;&#10;\end{document}"/>
  <p:tag name="IGUANATEXSIZE" val="12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3,1871"/>
  <p:tag name="LATEXADDIN" val="\documentclass{article}&#10;\usepackage{amsmath}&#10;\usepackage{bm}&#10;\newcommand{\myM}[1]{\bm{\mathit{#1}}}&#10;\pagestyle{empty}&#10;\begin{document}&#10;&#10;$$&#10;(\mathbf{q},\dot{\mathbf{q}})_{\text{meas}}&#10;$$&#10;&#10;&#10;\end{document}"/>
  <p:tag name="IGUANATEXSIZE" val="12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71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Eßer</dc:creator>
  <cp:lastModifiedBy>Julian Eßer</cp:lastModifiedBy>
  <cp:revision>57</cp:revision>
  <dcterms:created xsi:type="dcterms:W3CDTF">2020-09-02T09:47:45Z</dcterms:created>
  <dcterms:modified xsi:type="dcterms:W3CDTF">2020-09-15T15:45:04Z</dcterms:modified>
</cp:coreProperties>
</file>