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8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16BCF-88AF-43D9-9338-4339533475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9600F5-1BC1-49F0-A23E-4EEE21AAE07E}">
      <dgm:prSet phldrT="[Text]"/>
      <dgm:spPr>
        <a:solidFill>
          <a:srgbClr val="DBEBF8"/>
        </a:solidFill>
        <a:ln>
          <a:solidFill>
            <a:srgbClr val="DBEBF8"/>
          </a:solidFill>
        </a:ln>
      </dgm:spPr>
      <dgm:t>
        <a:bodyPr/>
        <a:lstStyle/>
        <a:p>
          <a:r>
            <a:rPr lang="de-DE" dirty="0" err="1"/>
            <a:t>Footstep</a:t>
          </a:r>
          <a:r>
            <a:rPr lang="de-DE" dirty="0"/>
            <a:t> Planning</a:t>
          </a:r>
        </a:p>
      </dgm:t>
    </dgm:pt>
    <dgm:pt modelId="{6D633A34-6180-45AE-AA0D-9F80F2F208B2}" type="parTrans" cxnId="{A224F7D0-22A8-44F6-A28A-8520E9CEB7B0}">
      <dgm:prSet/>
      <dgm:spPr/>
      <dgm:t>
        <a:bodyPr/>
        <a:lstStyle/>
        <a:p>
          <a:endParaRPr lang="de-DE"/>
        </a:p>
      </dgm:t>
    </dgm:pt>
    <dgm:pt modelId="{7AD6D1FF-D626-4540-91D7-85EC208E5CF9}" type="sibTrans" cxnId="{A224F7D0-22A8-44F6-A28A-8520E9CEB7B0}">
      <dgm:prSet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endParaRPr lang="de-DE" dirty="0"/>
        </a:p>
      </dgm:t>
    </dgm:pt>
    <dgm:pt modelId="{AF5D1B11-6FD2-4BAB-88CF-E5E3551E3E76}">
      <dgm:prSet phldrT="[Text]"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r>
            <a:rPr lang="de-DE" dirty="0" err="1"/>
            <a:t>Centroidal</a:t>
          </a:r>
          <a:r>
            <a:rPr lang="de-DE" dirty="0"/>
            <a:t> Dynamics</a:t>
          </a:r>
        </a:p>
      </dgm:t>
    </dgm:pt>
    <dgm:pt modelId="{5FA1021E-9478-4670-B71F-7D4290FA5540}" type="parTrans" cxnId="{BD333353-4854-4FEB-BD11-0EACC549B625}">
      <dgm:prSet/>
      <dgm:spPr/>
      <dgm:t>
        <a:bodyPr/>
        <a:lstStyle/>
        <a:p>
          <a:endParaRPr lang="de-DE"/>
        </a:p>
      </dgm:t>
    </dgm:pt>
    <dgm:pt modelId="{0617DB5B-68D7-49EB-9C1C-B8CFE095A691}" type="sibTrans" cxnId="{BD333353-4854-4FEB-BD11-0EACC549B625}">
      <dgm:prSet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endParaRPr lang="de-DE"/>
        </a:p>
      </dgm:t>
    </dgm:pt>
    <dgm:pt modelId="{291DCD86-F22E-41A9-B8D0-CA51F536ED7D}">
      <dgm:prSet phldrT="[Text]"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r>
            <a:rPr lang="de-DE" dirty="0"/>
            <a:t>Whole-Body Control</a:t>
          </a:r>
        </a:p>
      </dgm:t>
    </dgm:pt>
    <dgm:pt modelId="{3F0D691A-062B-41CE-83AC-8037BA6CA18E}" type="parTrans" cxnId="{865438C4-5EB8-464F-A3F9-99210BDECB91}">
      <dgm:prSet/>
      <dgm:spPr/>
      <dgm:t>
        <a:bodyPr/>
        <a:lstStyle/>
        <a:p>
          <a:endParaRPr lang="de-DE"/>
        </a:p>
      </dgm:t>
    </dgm:pt>
    <dgm:pt modelId="{BBC63323-FA16-4E12-A0F0-177BB45094A9}" type="sibTrans" cxnId="{865438C4-5EB8-464F-A3F9-99210BDECB91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endParaRPr lang="de-DE"/>
        </a:p>
      </dgm:t>
    </dgm:pt>
    <dgm:pt modelId="{30AB6DD8-6D62-4C85-973F-88D727FFFB06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r>
            <a:rPr lang="de-DE" dirty="0"/>
            <a:t>Actuator Control</a:t>
          </a:r>
        </a:p>
      </dgm:t>
    </dgm:pt>
    <dgm:pt modelId="{96D4D8B9-1C93-4269-9529-8AE04543EA9F}" type="parTrans" cxnId="{416CC875-E797-48E5-8135-F99217398320}">
      <dgm:prSet/>
      <dgm:spPr/>
      <dgm:t>
        <a:bodyPr/>
        <a:lstStyle/>
        <a:p>
          <a:endParaRPr lang="de-DE"/>
        </a:p>
      </dgm:t>
    </dgm:pt>
    <dgm:pt modelId="{BAB3F7F9-65B3-4516-BA13-89BD96F89536}" type="sibTrans" cxnId="{416CC875-E797-48E5-8135-F99217398320}">
      <dgm:prSet/>
      <dgm:spPr/>
      <dgm:t>
        <a:bodyPr/>
        <a:lstStyle/>
        <a:p>
          <a:endParaRPr lang="de-DE"/>
        </a:p>
      </dgm:t>
    </dgm:pt>
    <dgm:pt modelId="{441F05B5-6C09-4D62-B6E6-EF419C834ADC}" type="pres">
      <dgm:prSet presAssocID="{95616BCF-88AF-43D9-9338-433953347554}" presName="Name0" presStyleCnt="0">
        <dgm:presLayoutVars>
          <dgm:dir/>
          <dgm:resizeHandles val="exact"/>
        </dgm:presLayoutVars>
      </dgm:prSet>
      <dgm:spPr/>
    </dgm:pt>
    <dgm:pt modelId="{0B4664A9-1290-4271-A047-D9BDBA5D98C5}" type="pres">
      <dgm:prSet presAssocID="{E79600F5-1BC1-49F0-A23E-4EEE21AAE07E}" presName="node" presStyleLbl="node1" presStyleIdx="0" presStyleCnt="4">
        <dgm:presLayoutVars>
          <dgm:bulletEnabled val="1"/>
        </dgm:presLayoutVars>
      </dgm:prSet>
      <dgm:spPr/>
    </dgm:pt>
    <dgm:pt modelId="{8BF69112-E0D4-4050-B1AE-A3CE55F359DC}" type="pres">
      <dgm:prSet presAssocID="{7AD6D1FF-D626-4540-91D7-85EC208E5CF9}" presName="sibTrans" presStyleLbl="sibTrans2D1" presStyleIdx="0" presStyleCnt="3"/>
      <dgm:spPr/>
    </dgm:pt>
    <dgm:pt modelId="{3D7E6323-5D39-408B-9987-EAE42819AAA6}" type="pres">
      <dgm:prSet presAssocID="{7AD6D1FF-D626-4540-91D7-85EC208E5CF9}" presName="connectorText" presStyleLbl="sibTrans2D1" presStyleIdx="0" presStyleCnt="3"/>
      <dgm:spPr/>
    </dgm:pt>
    <dgm:pt modelId="{D0FB0118-7AB8-4683-893D-1D23234A1219}" type="pres">
      <dgm:prSet presAssocID="{AF5D1B11-6FD2-4BAB-88CF-E5E3551E3E76}" presName="node" presStyleLbl="node1" presStyleIdx="1" presStyleCnt="4" custScaleX="112766">
        <dgm:presLayoutVars>
          <dgm:bulletEnabled val="1"/>
        </dgm:presLayoutVars>
      </dgm:prSet>
      <dgm:spPr/>
    </dgm:pt>
    <dgm:pt modelId="{DF6DA44B-D49B-41B6-BBFE-33C3BE959968}" type="pres">
      <dgm:prSet presAssocID="{0617DB5B-68D7-49EB-9C1C-B8CFE095A691}" presName="sibTrans" presStyleLbl="sibTrans2D1" presStyleIdx="1" presStyleCnt="3"/>
      <dgm:spPr/>
    </dgm:pt>
    <dgm:pt modelId="{9D1AEF44-DB0B-4900-A65C-CB63D4B9EC67}" type="pres">
      <dgm:prSet presAssocID="{0617DB5B-68D7-49EB-9C1C-B8CFE095A691}" presName="connectorText" presStyleLbl="sibTrans2D1" presStyleIdx="1" presStyleCnt="3"/>
      <dgm:spPr/>
    </dgm:pt>
    <dgm:pt modelId="{DC5CA213-4A28-4146-A9BE-DFB59E031884}" type="pres">
      <dgm:prSet presAssocID="{291DCD86-F22E-41A9-B8D0-CA51F536ED7D}" presName="node" presStyleLbl="node1" presStyleIdx="2" presStyleCnt="4">
        <dgm:presLayoutVars>
          <dgm:bulletEnabled val="1"/>
        </dgm:presLayoutVars>
      </dgm:prSet>
      <dgm:spPr/>
    </dgm:pt>
    <dgm:pt modelId="{2B58E6D8-0EB1-4853-8484-1C2D412673EF}" type="pres">
      <dgm:prSet presAssocID="{BBC63323-FA16-4E12-A0F0-177BB45094A9}" presName="sibTrans" presStyleLbl="sibTrans2D1" presStyleIdx="2" presStyleCnt="3"/>
      <dgm:spPr/>
    </dgm:pt>
    <dgm:pt modelId="{7474BE20-7510-4D1A-9496-A29743BB0145}" type="pres">
      <dgm:prSet presAssocID="{BBC63323-FA16-4E12-A0F0-177BB45094A9}" presName="connectorText" presStyleLbl="sibTrans2D1" presStyleIdx="2" presStyleCnt="3"/>
      <dgm:spPr/>
    </dgm:pt>
    <dgm:pt modelId="{B9ABD37C-D754-48FD-A1B7-F184EF6B53DD}" type="pres">
      <dgm:prSet presAssocID="{30AB6DD8-6D62-4C85-973F-88D727FFFB06}" presName="node" presStyleLbl="node1" presStyleIdx="3" presStyleCnt="4">
        <dgm:presLayoutVars>
          <dgm:bulletEnabled val="1"/>
        </dgm:presLayoutVars>
      </dgm:prSet>
      <dgm:spPr/>
    </dgm:pt>
  </dgm:ptLst>
  <dgm:cxnLst>
    <dgm:cxn modelId="{F39DDA2B-346E-46FF-B77C-1E7784B86612}" type="presOf" srcId="{0617DB5B-68D7-49EB-9C1C-B8CFE095A691}" destId="{DF6DA44B-D49B-41B6-BBFE-33C3BE959968}" srcOrd="0" destOrd="0" presId="urn:microsoft.com/office/officeart/2005/8/layout/process1"/>
    <dgm:cxn modelId="{214F5A2D-D441-4146-9557-B04E2316C482}" type="presOf" srcId="{AF5D1B11-6FD2-4BAB-88CF-E5E3551E3E76}" destId="{D0FB0118-7AB8-4683-893D-1D23234A1219}" srcOrd="0" destOrd="0" presId="urn:microsoft.com/office/officeart/2005/8/layout/process1"/>
    <dgm:cxn modelId="{87CE8D3B-EC9B-499D-AE92-0ED7DE8929CA}" type="presOf" srcId="{30AB6DD8-6D62-4C85-973F-88D727FFFB06}" destId="{B9ABD37C-D754-48FD-A1B7-F184EF6B53DD}" srcOrd="0" destOrd="0" presId="urn:microsoft.com/office/officeart/2005/8/layout/process1"/>
    <dgm:cxn modelId="{BD333353-4854-4FEB-BD11-0EACC549B625}" srcId="{95616BCF-88AF-43D9-9338-433953347554}" destId="{AF5D1B11-6FD2-4BAB-88CF-E5E3551E3E76}" srcOrd="1" destOrd="0" parTransId="{5FA1021E-9478-4670-B71F-7D4290FA5540}" sibTransId="{0617DB5B-68D7-49EB-9C1C-B8CFE095A691}"/>
    <dgm:cxn modelId="{BA971F55-C647-4B90-ACD6-EFAFCAC00E32}" type="presOf" srcId="{BBC63323-FA16-4E12-A0F0-177BB45094A9}" destId="{2B58E6D8-0EB1-4853-8484-1C2D412673EF}" srcOrd="0" destOrd="0" presId="urn:microsoft.com/office/officeart/2005/8/layout/process1"/>
    <dgm:cxn modelId="{416CC875-E797-48E5-8135-F99217398320}" srcId="{95616BCF-88AF-43D9-9338-433953347554}" destId="{30AB6DD8-6D62-4C85-973F-88D727FFFB06}" srcOrd="3" destOrd="0" parTransId="{96D4D8B9-1C93-4269-9529-8AE04543EA9F}" sibTransId="{BAB3F7F9-65B3-4516-BA13-89BD96F89536}"/>
    <dgm:cxn modelId="{49179176-9AEB-46E9-8A86-9A2007890D81}" type="presOf" srcId="{7AD6D1FF-D626-4540-91D7-85EC208E5CF9}" destId="{8BF69112-E0D4-4050-B1AE-A3CE55F359DC}" srcOrd="0" destOrd="0" presId="urn:microsoft.com/office/officeart/2005/8/layout/process1"/>
    <dgm:cxn modelId="{6A57917E-8039-499E-BAB4-D2D708347C99}" type="presOf" srcId="{291DCD86-F22E-41A9-B8D0-CA51F536ED7D}" destId="{DC5CA213-4A28-4146-A9BE-DFB59E031884}" srcOrd="0" destOrd="0" presId="urn:microsoft.com/office/officeart/2005/8/layout/process1"/>
    <dgm:cxn modelId="{04A8C5A6-9AF3-48B1-8DE7-673C0E55E875}" type="presOf" srcId="{7AD6D1FF-D626-4540-91D7-85EC208E5CF9}" destId="{3D7E6323-5D39-408B-9987-EAE42819AAA6}" srcOrd="1" destOrd="0" presId="urn:microsoft.com/office/officeart/2005/8/layout/process1"/>
    <dgm:cxn modelId="{837DB5AF-EF4A-4A99-80D3-B06CD97A50D9}" type="presOf" srcId="{E79600F5-1BC1-49F0-A23E-4EEE21AAE07E}" destId="{0B4664A9-1290-4271-A047-D9BDBA5D98C5}" srcOrd="0" destOrd="0" presId="urn:microsoft.com/office/officeart/2005/8/layout/process1"/>
    <dgm:cxn modelId="{6D1BEAB1-D4A6-4495-BC66-ECE86D11FE98}" type="presOf" srcId="{95616BCF-88AF-43D9-9338-433953347554}" destId="{441F05B5-6C09-4D62-B6E6-EF419C834ADC}" srcOrd="0" destOrd="0" presId="urn:microsoft.com/office/officeart/2005/8/layout/process1"/>
    <dgm:cxn modelId="{86BA30BE-528E-4006-AF28-5497C3478970}" type="presOf" srcId="{0617DB5B-68D7-49EB-9C1C-B8CFE095A691}" destId="{9D1AEF44-DB0B-4900-A65C-CB63D4B9EC67}" srcOrd="1" destOrd="0" presId="urn:microsoft.com/office/officeart/2005/8/layout/process1"/>
    <dgm:cxn modelId="{865438C4-5EB8-464F-A3F9-99210BDECB91}" srcId="{95616BCF-88AF-43D9-9338-433953347554}" destId="{291DCD86-F22E-41A9-B8D0-CA51F536ED7D}" srcOrd="2" destOrd="0" parTransId="{3F0D691A-062B-41CE-83AC-8037BA6CA18E}" sibTransId="{BBC63323-FA16-4E12-A0F0-177BB45094A9}"/>
    <dgm:cxn modelId="{A224F7D0-22A8-44F6-A28A-8520E9CEB7B0}" srcId="{95616BCF-88AF-43D9-9338-433953347554}" destId="{E79600F5-1BC1-49F0-A23E-4EEE21AAE07E}" srcOrd="0" destOrd="0" parTransId="{6D633A34-6180-45AE-AA0D-9F80F2F208B2}" sibTransId="{7AD6D1FF-D626-4540-91D7-85EC208E5CF9}"/>
    <dgm:cxn modelId="{A48879E6-7F71-43C7-B3FD-520A1C86D2B5}" type="presOf" srcId="{BBC63323-FA16-4E12-A0F0-177BB45094A9}" destId="{7474BE20-7510-4D1A-9496-A29743BB0145}" srcOrd="1" destOrd="0" presId="urn:microsoft.com/office/officeart/2005/8/layout/process1"/>
    <dgm:cxn modelId="{91C021EB-E6F5-4E49-93AC-31E992EBE34D}" type="presParOf" srcId="{441F05B5-6C09-4D62-B6E6-EF419C834ADC}" destId="{0B4664A9-1290-4271-A047-D9BDBA5D98C5}" srcOrd="0" destOrd="0" presId="urn:microsoft.com/office/officeart/2005/8/layout/process1"/>
    <dgm:cxn modelId="{03A8C70A-72DB-4AF4-9315-FB754F772135}" type="presParOf" srcId="{441F05B5-6C09-4D62-B6E6-EF419C834ADC}" destId="{8BF69112-E0D4-4050-B1AE-A3CE55F359DC}" srcOrd="1" destOrd="0" presId="urn:microsoft.com/office/officeart/2005/8/layout/process1"/>
    <dgm:cxn modelId="{865509E8-C6AC-45A8-A675-718EC82C8232}" type="presParOf" srcId="{8BF69112-E0D4-4050-B1AE-A3CE55F359DC}" destId="{3D7E6323-5D39-408B-9987-EAE42819AAA6}" srcOrd="0" destOrd="0" presId="urn:microsoft.com/office/officeart/2005/8/layout/process1"/>
    <dgm:cxn modelId="{DB9509F6-D96E-4208-B5F7-DE90A781666A}" type="presParOf" srcId="{441F05B5-6C09-4D62-B6E6-EF419C834ADC}" destId="{D0FB0118-7AB8-4683-893D-1D23234A1219}" srcOrd="2" destOrd="0" presId="urn:microsoft.com/office/officeart/2005/8/layout/process1"/>
    <dgm:cxn modelId="{6DDD761A-5FAE-4238-8790-0A9BBD10B9E1}" type="presParOf" srcId="{441F05B5-6C09-4D62-B6E6-EF419C834ADC}" destId="{DF6DA44B-D49B-41B6-BBFE-33C3BE959968}" srcOrd="3" destOrd="0" presId="urn:microsoft.com/office/officeart/2005/8/layout/process1"/>
    <dgm:cxn modelId="{426C1358-9475-4123-B52B-CF8A323560E4}" type="presParOf" srcId="{DF6DA44B-D49B-41B6-BBFE-33C3BE959968}" destId="{9D1AEF44-DB0B-4900-A65C-CB63D4B9EC67}" srcOrd="0" destOrd="0" presId="urn:microsoft.com/office/officeart/2005/8/layout/process1"/>
    <dgm:cxn modelId="{9BDBE1E8-7D46-446F-956B-CB978BDC568E}" type="presParOf" srcId="{441F05B5-6C09-4D62-B6E6-EF419C834ADC}" destId="{DC5CA213-4A28-4146-A9BE-DFB59E031884}" srcOrd="4" destOrd="0" presId="urn:microsoft.com/office/officeart/2005/8/layout/process1"/>
    <dgm:cxn modelId="{DB057ED6-3C6A-4727-9C40-BC7A8A383923}" type="presParOf" srcId="{441F05B5-6C09-4D62-B6E6-EF419C834ADC}" destId="{2B58E6D8-0EB1-4853-8484-1C2D412673EF}" srcOrd="5" destOrd="0" presId="urn:microsoft.com/office/officeart/2005/8/layout/process1"/>
    <dgm:cxn modelId="{1BEDD88D-12F0-4756-A232-14EDDE23168C}" type="presParOf" srcId="{2B58E6D8-0EB1-4853-8484-1C2D412673EF}" destId="{7474BE20-7510-4D1A-9496-A29743BB0145}" srcOrd="0" destOrd="0" presId="urn:microsoft.com/office/officeart/2005/8/layout/process1"/>
    <dgm:cxn modelId="{0201D1F4-9523-4F46-8244-812AA905751A}" type="presParOf" srcId="{441F05B5-6C09-4D62-B6E6-EF419C834ADC}" destId="{B9ABD37C-D754-48FD-A1B7-F184EF6B53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664A9-1290-4271-A047-D9BDBA5D98C5}">
      <dsp:nvSpPr>
        <dsp:cNvPr id="0" name=""/>
        <dsp:cNvSpPr/>
      </dsp:nvSpPr>
      <dsp:spPr>
        <a:xfrm>
          <a:off x="6060" y="798770"/>
          <a:ext cx="2136319" cy="1281791"/>
        </a:xfrm>
        <a:prstGeom prst="roundRect">
          <a:avLst>
            <a:gd name="adj" fmla="val 10000"/>
          </a:avLst>
        </a:prstGeom>
        <a:solidFill>
          <a:srgbClr val="DBEBF8"/>
        </a:solidFill>
        <a:ln w="12700" cap="flat" cmpd="sng" algn="ctr">
          <a:solidFill>
            <a:srgbClr val="DBEB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Footstep</a:t>
          </a:r>
          <a:r>
            <a:rPr lang="de-DE" sz="2800" kern="1200" dirty="0"/>
            <a:t> Planning</a:t>
          </a:r>
        </a:p>
      </dsp:txBody>
      <dsp:txXfrm>
        <a:off x="43602" y="836312"/>
        <a:ext cx="2061235" cy="1206707"/>
      </dsp:txXfrm>
    </dsp:sp>
    <dsp:sp modelId="{8BF69112-E0D4-4050-B1AE-A3CE55F359DC}">
      <dsp:nvSpPr>
        <dsp:cNvPr id="0" name=""/>
        <dsp:cNvSpPr/>
      </dsp:nvSpPr>
      <dsp:spPr>
        <a:xfrm>
          <a:off x="2356011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B5CCE4"/>
        </a:solidFill>
        <a:ln>
          <a:solidFill>
            <a:srgbClr val="B5CCE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 dirty="0"/>
        </a:p>
      </dsp:txBody>
      <dsp:txXfrm>
        <a:off x="2356011" y="1280723"/>
        <a:ext cx="317029" cy="317885"/>
      </dsp:txXfrm>
    </dsp:sp>
    <dsp:sp modelId="{D0FB0118-7AB8-4683-893D-1D23234A1219}">
      <dsp:nvSpPr>
        <dsp:cNvPr id="0" name=""/>
        <dsp:cNvSpPr/>
      </dsp:nvSpPr>
      <dsp:spPr>
        <a:xfrm>
          <a:off x="2996907" y="798770"/>
          <a:ext cx="2409041" cy="1281791"/>
        </a:xfrm>
        <a:prstGeom prst="roundRect">
          <a:avLst>
            <a:gd name="adj" fmla="val 10000"/>
          </a:avLst>
        </a:prstGeom>
        <a:solidFill>
          <a:srgbClr val="B5CCE4"/>
        </a:solidFill>
        <a:ln w="12700" cap="flat" cmpd="sng" algn="ctr">
          <a:solidFill>
            <a:srgbClr val="B5CCE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Centroidal</a:t>
          </a:r>
          <a:r>
            <a:rPr lang="de-DE" sz="2800" kern="1200" dirty="0"/>
            <a:t> Dynamics</a:t>
          </a:r>
        </a:p>
      </dsp:txBody>
      <dsp:txXfrm>
        <a:off x="3034449" y="836312"/>
        <a:ext cx="2333957" cy="1206707"/>
      </dsp:txXfrm>
    </dsp:sp>
    <dsp:sp modelId="{DF6DA44B-D49B-41B6-BBFE-33C3BE959968}">
      <dsp:nvSpPr>
        <dsp:cNvPr id="0" name=""/>
        <dsp:cNvSpPr/>
      </dsp:nvSpPr>
      <dsp:spPr>
        <a:xfrm>
          <a:off x="5619580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6D93BD"/>
        </a:solidFill>
        <a:ln>
          <a:solidFill>
            <a:srgbClr val="6D93B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619580" y="1280723"/>
        <a:ext cx="317029" cy="317885"/>
      </dsp:txXfrm>
    </dsp:sp>
    <dsp:sp modelId="{DC5CA213-4A28-4146-A9BE-DFB59E031884}">
      <dsp:nvSpPr>
        <dsp:cNvPr id="0" name=""/>
        <dsp:cNvSpPr/>
      </dsp:nvSpPr>
      <dsp:spPr>
        <a:xfrm>
          <a:off x="6260476" y="798770"/>
          <a:ext cx="2136319" cy="1281791"/>
        </a:xfrm>
        <a:prstGeom prst="roundRect">
          <a:avLst>
            <a:gd name="adj" fmla="val 10000"/>
          </a:avLst>
        </a:prstGeom>
        <a:solidFill>
          <a:srgbClr val="6D93BD"/>
        </a:solidFill>
        <a:ln w="12700" cap="flat" cmpd="sng" algn="ctr">
          <a:solidFill>
            <a:srgbClr val="6D93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Whole-Body Control</a:t>
          </a:r>
        </a:p>
      </dsp:txBody>
      <dsp:txXfrm>
        <a:off x="6298018" y="836312"/>
        <a:ext cx="2061235" cy="1206707"/>
      </dsp:txXfrm>
    </dsp:sp>
    <dsp:sp modelId="{2B58E6D8-0EB1-4853-8484-1C2D412673EF}">
      <dsp:nvSpPr>
        <dsp:cNvPr id="0" name=""/>
        <dsp:cNvSpPr/>
      </dsp:nvSpPr>
      <dsp:spPr>
        <a:xfrm>
          <a:off x="8610427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3668A0"/>
        </a:solidFill>
        <a:ln>
          <a:solidFill>
            <a:srgbClr val="3668A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610427" y="1280723"/>
        <a:ext cx="317029" cy="317885"/>
      </dsp:txXfrm>
    </dsp:sp>
    <dsp:sp modelId="{B9ABD37C-D754-48FD-A1B7-F184EF6B53DD}">
      <dsp:nvSpPr>
        <dsp:cNvPr id="0" name=""/>
        <dsp:cNvSpPr/>
      </dsp:nvSpPr>
      <dsp:spPr>
        <a:xfrm>
          <a:off x="9251323" y="798770"/>
          <a:ext cx="2136319" cy="1281791"/>
        </a:xfrm>
        <a:prstGeom prst="roundRect">
          <a:avLst>
            <a:gd name="adj" fmla="val 10000"/>
          </a:avLst>
        </a:prstGeom>
        <a:solidFill>
          <a:srgbClr val="3668A0"/>
        </a:solidFill>
        <a:ln w="12700" cap="flat" cmpd="sng" algn="ctr">
          <a:solidFill>
            <a:srgbClr val="3668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Actuator Control</a:t>
          </a:r>
        </a:p>
      </dsp:txBody>
      <dsp:txXfrm>
        <a:off x="9288865" y="836312"/>
        <a:ext cx="2061235" cy="120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2AC54-FF4B-4B83-90D4-D76FB8ED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071D36-5C17-42F0-9D33-1FFEF9BB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57502-4986-4DE2-A662-148F0F0C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964F4-5023-44C3-85CC-E9450475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FF201-FD78-4CCE-BB40-9ED8876E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5F66E-0D0D-4AE2-8309-8CE8D40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32356-CD2A-4F37-8EFA-A4B8BC9B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F0F09-F76E-435A-80CF-1E6DBE02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678B-5DEC-40F5-A738-98EED1A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C261-78A4-49B2-914F-19CFF3FD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9A463-E2AC-4BC9-809E-D4B57AC65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B71DD-53F8-433F-91EF-875C3931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10BA1-9F7D-4C9C-A7B3-FB753C5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CDF21-8E86-4DB7-B97D-B6958C2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472F5-2D49-4716-8D6E-4804FE7B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8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96DE3-4DF6-44C2-9CE1-5030B3D5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D9144-A98B-4640-851D-CEAD526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D7ADA-C143-4E85-A08B-935C7DEB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D3DF32-4E22-40AB-B78C-3109AB7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B3128-76AB-4C83-9201-2A61774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8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B708D-156D-4BF6-9C85-E94F2E41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71D81-98F1-49C3-B906-CA635CD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F8B99-B1DD-42A1-891E-B0ECBB7B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D2086-A387-446C-8578-C109DC7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F584A-EF65-4CBD-8F17-975ED97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1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73651-A992-4AD6-A15E-D91A7F51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95FC8-0C94-47DD-9C0A-CC640624E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20071D-05A7-4922-91C2-D8921FE5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424B8-D5AF-450E-94EA-03A56F3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78E7B-EA36-41D9-8B95-4A41809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E2583-5BDF-44D1-9F61-05921895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5A3AA-81EE-441B-A348-0F0F86F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F90A3-9232-42DF-A8CD-8CFF3E3F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BEDD4-D27F-4EAC-AABD-2B45F24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DA6830-800B-473D-98F4-9EC0AD69B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59769-6E54-4813-B48B-BC6C7A44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1533D6-4376-4B6D-80D6-3C12477C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66F44-591A-4B20-BA61-7FC4002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5B1AE8-3575-4781-A762-E5BDA61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61893-8E3B-4BE3-91F3-44FEA347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ECA09-D014-419B-8950-7F6B040B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53994A-04FA-4607-A4DF-67B52F7A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770B1-6897-4D06-AEB5-D7240E5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162FBF-5F08-4B0F-BC6E-646506E5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61E5E0-E448-4C2A-81D8-7B06ADA7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75BE-8DAB-4716-B6DB-C15D418F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9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D39E-D037-415D-A376-723FF832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31569-BDB6-4104-9BEC-70ABED60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95DEC-E4EB-4610-80AB-19CCC113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238C4-2CA8-46A9-8A16-8F14841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A4B00-0502-428A-B03D-C8C77CEA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950DC4-8402-4AD3-BCFC-E98F6D6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77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998F-97A7-4E0C-BF67-1B782CC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5ECD6A-7072-4ACB-8E24-8D0F9AB1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46C699-86BC-410D-AC76-AFCC5FBF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56CCD-20E4-4445-BAA5-D0B65359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45341-918F-4B1C-89CC-3F75092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089E7-1003-46B5-BC33-2E7FBA6C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796436-62D6-4444-9037-6029E06C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075F0-C8F4-4655-986C-ADB356FB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57439-2A31-4222-BE83-16F3C0BF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E80E-B1F5-4805-9AD7-A46BA932CB10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23131-5D4F-4901-A3A7-88AC33029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81CC8-8F02-4E23-804A-EDC8677D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D860096-6318-44A4-A6D4-25FD8A7B8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299121"/>
              </p:ext>
            </p:extLst>
          </p:nvPr>
        </p:nvGraphicFramePr>
        <p:xfrm>
          <a:off x="399148" y="1989334"/>
          <a:ext cx="11393703" cy="287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858C1F2-B6E2-42E7-B55B-D74321BBCC0C}"/>
              </a:ext>
            </a:extLst>
          </p:cNvPr>
          <p:cNvGrpSpPr/>
          <p:nvPr/>
        </p:nvGrpSpPr>
        <p:grpSpPr>
          <a:xfrm>
            <a:off x="3291824" y="2838058"/>
            <a:ext cx="5608351" cy="1305436"/>
            <a:chOff x="1690038" y="2924944"/>
            <a:chExt cx="5608351" cy="1305436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6F26BDA-3071-4A37-9120-308D5D8BDF4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3236919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210888DB-925C-430D-8B9F-2B691061427B}"/>
                </a:ext>
              </a:extLst>
            </p:cNvPr>
            <p:cNvCxnSpPr>
              <a:cxnSpLocks/>
            </p:cNvCxnSpPr>
            <p:nvPr/>
          </p:nvCxnSpPr>
          <p:spPr>
            <a:xfrm>
              <a:off x="1695972" y="3645024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4569DBB-C4C7-4C3C-8B5D-D05235224ECD}"/>
                </a:ext>
              </a:extLst>
            </p:cNvPr>
            <p:cNvSpPr txBox="1"/>
            <p:nvPr/>
          </p:nvSpPr>
          <p:spPr>
            <a:xfrm>
              <a:off x="4260061" y="386104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A1F3D"/>
                  </a:solidFill>
                </a:rPr>
                <a:t>DDP</a:t>
              </a:r>
              <a:endParaRPr lang="en-US" dirty="0">
                <a:solidFill>
                  <a:srgbClr val="DA1F3D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8CEAFA3-A186-4C7A-8F92-BE482AC83C0C}"/>
                </a:ext>
              </a:extLst>
            </p:cNvPr>
            <p:cNvSpPr txBox="1"/>
            <p:nvPr/>
          </p:nvSpPr>
          <p:spPr>
            <a:xfrm>
              <a:off x="1690038" y="2924944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Contact </a:t>
              </a:r>
              <a:r>
                <a:rPr lang="de-DE" sz="1400" dirty="0" err="1"/>
                <a:t>Sequence</a:t>
              </a:r>
              <a:endParaRPr lang="en-US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73F2448-0209-4336-9EF6-DD77EDE4C352}"/>
                </a:ext>
              </a:extLst>
            </p:cNvPr>
            <p:cNvSpPr txBox="1"/>
            <p:nvPr/>
          </p:nvSpPr>
          <p:spPr>
            <a:xfrm>
              <a:off x="5759153" y="3140968"/>
              <a:ext cx="973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Trajectory</a:t>
              </a:r>
              <a:endParaRPr lang="en-US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876EDB-444D-4248-A45C-C79F7BB4E92F}"/>
                </a:ext>
              </a:extLst>
            </p:cNvPr>
            <p:cNvSpPr txBox="1"/>
            <p:nvPr/>
          </p:nvSpPr>
          <p:spPr>
            <a:xfrm>
              <a:off x="1982197" y="3337247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Constraints</a:t>
              </a:r>
              <a:endParaRPr lang="en-US" sz="1400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91B808E-04B4-4E17-AEA2-37DCFFBF5F3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047" y="3222848"/>
              <a:ext cx="526933" cy="165333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3DBE80C-94E5-4EEB-990B-D2BBBF9FD12A}"/>
                </a:ext>
              </a:extLst>
            </p:cNvPr>
            <p:cNvCxnSpPr>
              <a:cxnSpLocks/>
            </p:cNvCxnSpPr>
            <p:nvPr/>
          </p:nvCxnSpPr>
          <p:spPr>
            <a:xfrm>
              <a:off x="5769621" y="3429000"/>
              <a:ext cx="1528768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B5748E98-F16F-4FC5-B746-FE85BD85D579}"/>
                </a:ext>
              </a:extLst>
            </p:cNvPr>
            <p:cNvSpPr/>
            <p:nvPr/>
          </p:nvSpPr>
          <p:spPr>
            <a:xfrm>
              <a:off x="3380225" y="3014714"/>
              <a:ext cx="2389396" cy="828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Whole-Body </a:t>
              </a: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Trajectory Optimization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1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C5A7F38-BD83-4F6F-B8A6-3452AEB42621}"/>
              </a:ext>
            </a:extLst>
          </p:cNvPr>
          <p:cNvGrpSpPr/>
          <p:nvPr/>
        </p:nvGrpSpPr>
        <p:grpSpPr>
          <a:xfrm>
            <a:off x="3072939" y="2602717"/>
            <a:ext cx="1133911" cy="1652561"/>
            <a:chOff x="3458710" y="3435689"/>
            <a:chExt cx="1251009" cy="1652561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8D94366-EF8C-4028-986B-FE1E3D64A0A6}"/>
                </a:ext>
              </a:extLst>
            </p:cNvPr>
            <p:cNvSpPr/>
            <p:nvPr/>
          </p:nvSpPr>
          <p:spPr>
            <a:xfrm>
              <a:off x="3458710" y="3435689"/>
              <a:ext cx="1251009" cy="16525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Trajectory File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572E544-0DCE-450B-85DE-7904DCA78C56}"/>
                </a:ext>
              </a:extLst>
            </p:cNvPr>
            <p:cNvGrpSpPr/>
            <p:nvPr/>
          </p:nvGrpSpPr>
          <p:grpSpPr>
            <a:xfrm>
              <a:off x="3694127" y="4264394"/>
              <a:ext cx="780176" cy="597680"/>
              <a:chOff x="3694127" y="4264395"/>
              <a:chExt cx="780176" cy="59768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27177B02-3FDD-46E3-836B-3D5B236FC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264395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BF7CC6C-AC1A-4AA8-BEF4-1E9E4D365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406980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D0AC4ED-97DF-4127-9440-E5D426EE3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558679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BB63DBA-5CF8-4F0A-B5EE-B7BAC94EC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710377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CB7DC6F7-2771-4678-BFCF-09EAF8B7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862074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BA5E4ED-E5E7-4445-9C49-A39C758DACC4}"/>
              </a:ext>
            </a:extLst>
          </p:cNvPr>
          <p:cNvSpPr/>
          <p:nvPr/>
        </p:nvSpPr>
        <p:spPr>
          <a:xfrm>
            <a:off x="6175249" y="3110211"/>
            <a:ext cx="1434168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HyRoDyn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4961BAF-1D33-4901-ABD6-71A5146DC497}"/>
              </a:ext>
            </a:extLst>
          </p:cNvPr>
          <p:cNvSpPr/>
          <p:nvPr/>
        </p:nvSpPr>
        <p:spPr>
          <a:xfrm>
            <a:off x="8178186" y="3101577"/>
            <a:ext cx="1434168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Actuator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6" idx="3"/>
            <a:endCxn id="40" idx="2"/>
          </p:cNvCxnSpPr>
          <p:nvPr/>
        </p:nvCxnSpPr>
        <p:spPr>
          <a:xfrm flipV="1">
            <a:off x="4206850" y="3422787"/>
            <a:ext cx="1229614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609417" y="3422788"/>
            <a:ext cx="568769" cy="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69BA51E3-1EC6-4311-A04A-F6F8EF84449A}"/>
              </a:ext>
            </a:extLst>
          </p:cNvPr>
          <p:cNvSpPr/>
          <p:nvPr/>
        </p:nvSpPr>
        <p:spPr>
          <a:xfrm>
            <a:off x="167779" y="1390078"/>
            <a:ext cx="1887524" cy="28515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1.. Offline Motion Planning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764011D-D384-4BE2-B6CD-C65EC1B6C749}"/>
              </a:ext>
            </a:extLst>
          </p:cNvPr>
          <p:cNvSpPr/>
          <p:nvPr/>
        </p:nvSpPr>
        <p:spPr>
          <a:xfrm>
            <a:off x="167779" y="3289976"/>
            <a:ext cx="1887524" cy="28515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2. Online Stabilization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C98F8F32-17B1-4121-A1CD-641D594D28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12" y="3235174"/>
            <a:ext cx="812800" cy="150857"/>
          </a:xfrm>
          <a:prstGeom prst="rect">
            <a:avLst/>
          </a:prstGeom>
        </p:spPr>
      </p:pic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08E9F9A7-C88C-4BAD-94BC-E1B8B75AC0B1}"/>
              </a:ext>
            </a:extLst>
          </p:cNvPr>
          <p:cNvSpPr/>
          <p:nvPr/>
        </p:nvSpPr>
        <p:spPr>
          <a:xfrm>
            <a:off x="2445197" y="1118370"/>
            <a:ext cx="2389396" cy="828572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62" idx="2"/>
            <a:endCxn id="6" idx="0"/>
          </p:cNvCxnSpPr>
          <p:nvPr/>
        </p:nvCxnSpPr>
        <p:spPr>
          <a:xfrm>
            <a:off x="3639895" y="1946942"/>
            <a:ext cx="0" cy="65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stCxn id="20" idx="2"/>
            <a:endCxn id="40" idx="4"/>
          </p:cNvCxnSpPr>
          <p:nvPr/>
        </p:nvCxnSpPr>
        <p:spPr>
          <a:xfrm rot="5400000" flipH="1">
            <a:off x="7090399" y="1939127"/>
            <a:ext cx="237754" cy="3371988"/>
          </a:xfrm>
          <a:prstGeom prst="bentConnector3">
            <a:avLst>
              <a:gd name="adj1" fmla="val -22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5436464" y="3339330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18" idx="1"/>
          </p:cNvCxnSpPr>
          <p:nvPr/>
        </p:nvCxnSpPr>
        <p:spPr>
          <a:xfrm>
            <a:off x="5610099" y="3422787"/>
            <a:ext cx="565150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60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2354"/>
  <p:tag name="ORIGINALWIDTH" val="370,4537"/>
  <p:tag name="LATEXADDIN" val="\documentclass{article}&#10;\usepackage{amsmath}&#10;\usepackage{bm}&#10;\newcommand{\myM}[1]{\bm{\mathit{#1}}}&#10;\pagestyle{empty}&#10;\begin{document}&#10;&#10;$$&#10;\mathbf{X}^*,\mathbf{U}^*&#10;$$&#10;&#10;&#10;\end{document}"/>
  <p:tag name="IGUANATEXSIZE" val="14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666,6667"/>
  <p:tag name="LATEXADDIN" val="\documentclass{article}&#10;\usepackage{amsmath}&#10;\usepackage{bm}&#10;\newcommand{\myM}[1]{\bm{\mathit{#1}}}&#10;\pagestyle{empty}&#10;\begin{document}&#10;&#10;$$&#10;\mathbf{X}^*,\mathbf{U}^*, \mathbf{F}_{ext}^*&#10;$$&#10;&#10;&#10;\end{document}"/>
  <p:tag name="IGUANATEXSIZE" val="12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Eßer</dc:creator>
  <cp:lastModifiedBy>Julian Eßer</cp:lastModifiedBy>
  <cp:revision>12</cp:revision>
  <dcterms:created xsi:type="dcterms:W3CDTF">2020-09-02T09:47:45Z</dcterms:created>
  <dcterms:modified xsi:type="dcterms:W3CDTF">2020-09-10T10:24:54Z</dcterms:modified>
</cp:coreProperties>
</file>