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8" r:id="rId4"/>
    <p:sldId id="267" r:id="rId5"/>
    <p:sldId id="263" r:id="rId6"/>
    <p:sldId id="260" r:id="rId7"/>
    <p:sldId id="266" r:id="rId8"/>
    <p:sldId id="261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607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 smtClean="0"/>
              <a:t>Questions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19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148840"/>
            <a:ext cx="8825658" cy="2628541"/>
          </a:xfrm>
        </p:spPr>
        <p:txBody>
          <a:bodyPr/>
          <a:lstStyle/>
          <a:p>
            <a:r>
              <a:rPr lang="fr-CH" dirty="0" smtClean="0"/>
              <a:t>Yoctopuce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22516"/>
            <a:ext cx="8825658" cy="861420"/>
          </a:xfrm>
        </p:spPr>
        <p:txBody>
          <a:bodyPr>
            <a:normAutofit/>
          </a:bodyPr>
          <a:lstStyle/>
          <a:p>
            <a:r>
              <a:rPr lang="fr-CH" sz="1400" dirty="0" smtClean="0"/>
              <a:t>Charneco, </a:t>
            </a:r>
            <a:r>
              <a:rPr lang="fr-CH" sz="1400" dirty="0"/>
              <a:t>meissner</a:t>
            </a:r>
            <a:r>
              <a:rPr lang="fr-CH" sz="1400" dirty="0" smtClean="0"/>
              <a:t>, Oliveira, </a:t>
            </a:r>
            <a:r>
              <a:rPr lang="fr-CH" sz="1400" dirty="0"/>
              <a:t>stähli</a:t>
            </a:r>
          </a:p>
        </p:txBody>
      </p:sp>
    </p:spTree>
    <p:extLst>
      <p:ext uri="{BB962C8B-B14F-4D97-AF65-F5344CB8AC3E}">
        <p14:creationId xmlns:p14="http://schemas.microsoft.com/office/powerpoint/2010/main" val="13394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Nom : Yoctopuce</a:t>
            </a:r>
          </a:p>
          <a:p>
            <a:endParaRPr lang="fr-CH" dirty="0"/>
          </a:p>
          <a:p>
            <a:r>
              <a:rPr lang="fr-CH" dirty="0" smtClean="0"/>
              <a:t>But </a:t>
            </a:r>
          </a:p>
          <a:p>
            <a:pPr lvl="1"/>
            <a:r>
              <a:rPr lang="fr-CH" dirty="0" smtClean="0"/>
              <a:t>Insérer les données des capteurs dans une base de données.</a:t>
            </a:r>
          </a:p>
          <a:p>
            <a:pPr lvl="1"/>
            <a:r>
              <a:rPr lang="fr-CH" dirty="0" smtClean="0"/>
              <a:t>Récupérer et afficher les données sur une page web via une API.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8191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23746"/>
              </p:ext>
            </p:extLst>
          </p:nvPr>
        </p:nvGraphicFramePr>
        <p:xfrm>
          <a:off x="1512582" y="2052918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368">
                  <a:extLst>
                    <a:ext uri="{9D8B030D-6E8A-4147-A177-3AD203B41FA5}">
                      <a16:colId xmlns:a16="http://schemas.microsoft.com/office/drawing/2014/main" val="2768017913"/>
                    </a:ext>
                  </a:extLst>
                </a:gridCol>
                <a:gridCol w="1516114">
                  <a:extLst>
                    <a:ext uri="{9D8B030D-6E8A-4147-A177-3AD203B41FA5}">
                      <a16:colId xmlns:a16="http://schemas.microsoft.com/office/drawing/2014/main" val="1532191086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1033823805"/>
                    </a:ext>
                  </a:extLst>
                </a:gridCol>
                <a:gridCol w="1522742">
                  <a:extLst>
                    <a:ext uri="{9D8B030D-6E8A-4147-A177-3AD203B41FA5}">
                      <a16:colId xmlns:a16="http://schemas.microsoft.com/office/drawing/2014/main" val="11800561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814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Tâches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Jules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Samuel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Jeremy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Nicolas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Frontend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Backend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5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Api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Doc</a:t>
                      </a:r>
                      <a:r>
                        <a:rPr lang="fr-CH" baseline="0" dirty="0" smtClean="0"/>
                        <a:t> tech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Doc Utilisateur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4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Journal de bord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5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556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Schéma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6114" y="1725934"/>
            <a:ext cx="2062026" cy="143984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588661" y="1877655"/>
            <a:ext cx="1792017" cy="1229758"/>
            <a:chOff x="2578608" y="2208767"/>
            <a:chExt cx="1298448" cy="891050"/>
          </a:xfrm>
        </p:grpSpPr>
        <p:sp>
          <p:nvSpPr>
            <p:cNvPr id="5" name="Rectangle 4"/>
            <p:cNvSpPr/>
            <p:nvPr/>
          </p:nvSpPr>
          <p:spPr>
            <a:xfrm>
              <a:off x="2578608" y="2208767"/>
              <a:ext cx="1298448" cy="891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2362" y="2383096"/>
              <a:ext cx="580644" cy="678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9085" y="2383096"/>
              <a:ext cx="265175" cy="678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9085" y="2254897"/>
              <a:ext cx="937260" cy="89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</p:grpSp>
      <p:pic>
        <p:nvPicPr>
          <p:cNvPr id="1028" name="Picture 4" descr="What is c sharp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0" y="1673012"/>
            <a:ext cx="1097926" cy="10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971779" y="480134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8525252" y="4576085"/>
            <a:ext cx="1792282" cy="1229939"/>
            <a:chOff x="8296652" y="4542204"/>
            <a:chExt cx="1792282" cy="1229939"/>
          </a:xfrm>
        </p:grpSpPr>
        <p:grpSp>
          <p:nvGrpSpPr>
            <p:cNvPr id="19" name="Groupe 18"/>
            <p:cNvGrpSpPr/>
            <p:nvPr/>
          </p:nvGrpSpPr>
          <p:grpSpPr>
            <a:xfrm>
              <a:off x="8296652" y="4542204"/>
              <a:ext cx="1792282" cy="1229939"/>
              <a:chOff x="6690360" y="4400550"/>
              <a:chExt cx="1298448" cy="8910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690360" y="4400550"/>
                <a:ext cx="1298448" cy="891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6774660" y="4458276"/>
                <a:ext cx="985387" cy="90000"/>
                <a:chOff x="6774660" y="4458276"/>
                <a:chExt cx="985387" cy="90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822787" y="4458276"/>
                  <a:ext cx="937260" cy="9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6774660" y="4458277"/>
                  <a:ext cx="108000" cy="89863"/>
                </a:xfrm>
                <a:prstGeom prst="ellipse">
                  <a:avLst/>
                </a:prstGeom>
                <a:solidFill>
                  <a:srgbClr val="5F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</p:grpSp>
        <p:sp>
          <p:nvSpPr>
            <p:cNvPr id="13" name="ZoneTexte 12"/>
            <p:cNvSpPr txBox="1"/>
            <p:nvPr/>
          </p:nvSpPr>
          <p:spPr>
            <a:xfrm>
              <a:off x="8296652" y="4952132"/>
              <a:ext cx="179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b="1" dirty="0" smtClean="0">
                  <a:solidFill>
                    <a:srgbClr val="0070C0"/>
                  </a:solidFill>
                </a:rPr>
                <a:t>G</a:t>
              </a:r>
              <a:r>
                <a:rPr lang="fr-CH" sz="2400" b="1" dirty="0" smtClean="0">
                  <a:solidFill>
                    <a:srgbClr val="FF0000"/>
                  </a:solidFill>
                </a:rPr>
                <a:t>o</a:t>
              </a:r>
              <a:r>
                <a:rPr lang="fr-CH" sz="2400" b="1" dirty="0" smtClean="0">
                  <a:solidFill>
                    <a:srgbClr val="CF9607"/>
                  </a:solidFill>
                </a:rPr>
                <a:t>o</a:t>
              </a:r>
              <a:r>
                <a:rPr lang="fr-CH" sz="2400" b="1" dirty="0" smtClean="0">
                  <a:solidFill>
                    <a:srgbClr val="0070C0"/>
                  </a:solidFill>
                </a:rPr>
                <a:t>g</a:t>
              </a:r>
              <a:r>
                <a:rPr lang="fr-CH" sz="2400" b="1" dirty="0" smtClean="0">
                  <a:solidFill>
                    <a:srgbClr val="00B050"/>
                  </a:solidFill>
                </a:rPr>
                <a:t>l</a:t>
              </a:r>
              <a:r>
                <a:rPr lang="fr-CH" sz="2400" b="1" dirty="0" smtClean="0">
                  <a:solidFill>
                    <a:srgbClr val="FF0000"/>
                  </a:solidFill>
                </a:rPr>
                <a:t>e</a:t>
              </a:r>
              <a:endParaRPr lang="fr-CH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World Wide Web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356" y="4285967"/>
            <a:ext cx="1173690" cy="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ySQL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" y="3297666"/>
            <a:ext cx="2470375" cy="12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gauche 2"/>
          <p:cNvSpPr/>
          <p:nvPr/>
        </p:nvSpPr>
        <p:spPr>
          <a:xfrm>
            <a:off x="6909419" y="2336933"/>
            <a:ext cx="162776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Flèche gauche 25"/>
          <p:cNvSpPr/>
          <p:nvPr/>
        </p:nvSpPr>
        <p:spPr>
          <a:xfrm rot="19695636">
            <a:off x="2738908" y="2951812"/>
            <a:ext cx="1538242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Flèche gauche 26"/>
          <p:cNvSpPr/>
          <p:nvPr/>
        </p:nvSpPr>
        <p:spPr>
          <a:xfrm rot="11906302">
            <a:off x="3273066" y="4776175"/>
            <a:ext cx="136887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Flèche gauche 27"/>
          <p:cNvSpPr/>
          <p:nvPr/>
        </p:nvSpPr>
        <p:spPr>
          <a:xfrm rot="10800000">
            <a:off x="6578423" y="5061243"/>
            <a:ext cx="1560174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73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Travail attendu / réalisé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Attendu</a:t>
            </a:r>
          </a:p>
          <a:p>
            <a:pPr lvl="1"/>
            <a:r>
              <a:rPr lang="fr-CH" dirty="0" smtClean="0"/>
              <a:t>Application C# qui récupère les données des capteurs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Réalisé</a:t>
            </a:r>
          </a:p>
          <a:p>
            <a:pPr lvl="1"/>
            <a:r>
              <a:rPr lang="fr-CH" dirty="0"/>
              <a:t>Base de données pour le </a:t>
            </a:r>
            <a:r>
              <a:rPr lang="fr-CH" dirty="0" smtClean="0"/>
              <a:t>stockage</a:t>
            </a:r>
          </a:p>
          <a:p>
            <a:pPr lvl="1"/>
            <a:r>
              <a:rPr lang="fr-CH" dirty="0" smtClean="0"/>
              <a:t>API </a:t>
            </a:r>
            <a:r>
              <a:rPr lang="fr-CH" dirty="0"/>
              <a:t>pour récupérer les </a:t>
            </a:r>
            <a:r>
              <a:rPr lang="fr-CH" dirty="0" smtClean="0"/>
              <a:t>données</a:t>
            </a:r>
          </a:p>
          <a:p>
            <a:pPr lvl="1"/>
            <a:r>
              <a:rPr lang="fr-CH" dirty="0" smtClean="0"/>
              <a:t>Page web pour afficher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6157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Représentation </a:t>
            </a:r>
            <a:r>
              <a:rPr lang="fr-CH" dirty="0" smtClean="0"/>
              <a:t>graphique des données enregistrées.</a:t>
            </a:r>
          </a:p>
          <a:p>
            <a:endParaRPr lang="fr-CH" dirty="0"/>
          </a:p>
          <a:p>
            <a:r>
              <a:rPr lang="fr-CH" dirty="0" smtClean="0"/>
              <a:t>Données en temps </a:t>
            </a:r>
            <a:r>
              <a:rPr lang="fr-CH" dirty="0" smtClean="0"/>
              <a:t>réel</a:t>
            </a:r>
          </a:p>
          <a:p>
            <a:endParaRPr lang="fr-CH" dirty="0"/>
          </a:p>
          <a:p>
            <a:r>
              <a:rPr lang="fr-CH" dirty="0" smtClean="0"/>
              <a:t>Statut du capteur</a:t>
            </a:r>
          </a:p>
        </p:txBody>
      </p:sp>
    </p:spTree>
    <p:extLst>
      <p:ext uri="{BB962C8B-B14F-4D97-AF65-F5344CB8AC3E}">
        <p14:creationId xmlns:p14="http://schemas.microsoft.com/office/powerpoint/2010/main" val="33469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Utilisation d’autres capteurs</a:t>
            </a:r>
          </a:p>
          <a:p>
            <a:endParaRPr lang="fr-CH" dirty="0" smtClean="0"/>
          </a:p>
          <a:p>
            <a:r>
              <a:rPr lang="fr-CH" dirty="0" smtClean="0"/>
              <a:t>Options supplémentaire pour l’historique des </a:t>
            </a:r>
            <a:r>
              <a:rPr lang="fr-CH" dirty="0" smtClean="0"/>
              <a:t>données</a:t>
            </a:r>
          </a:p>
          <a:p>
            <a:endParaRPr lang="fr-CH" dirty="0"/>
          </a:p>
          <a:p>
            <a:r>
              <a:rPr lang="fr-CH" dirty="0" smtClean="0"/>
              <a:t>Prédiction de données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Fonctionnalités supplémentaire dans l’application C#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972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139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Présentation PowerPoint</vt:lpstr>
      <vt:lpstr>Yoctopuce</vt:lpstr>
      <vt:lpstr>Introduction</vt:lpstr>
      <vt:lpstr>Répartition des tâches</vt:lpstr>
      <vt:lpstr>Démonstration</vt:lpstr>
      <vt:lpstr>Schéma</vt:lpstr>
      <vt:lpstr>Travail attendu / réalisé</vt:lpstr>
      <vt:lpstr>Fonctionnalités</vt:lpstr>
      <vt:lpstr>Améliorations</vt:lpstr>
      <vt:lpstr>Questions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Yoctopuce</dc:title>
  <dc:creator>samuelpschrn</dc:creator>
  <cp:lastModifiedBy>samuelpschrn</cp:lastModifiedBy>
  <cp:revision>57</cp:revision>
  <dcterms:created xsi:type="dcterms:W3CDTF">2021-03-03T11:51:30Z</dcterms:created>
  <dcterms:modified xsi:type="dcterms:W3CDTF">2021-03-10T15:10:08Z</dcterms:modified>
</cp:coreProperties>
</file>