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8" r:id="rId4"/>
    <p:sldId id="263" r:id="rId5"/>
    <p:sldId id="260" r:id="rId6"/>
    <p:sldId id="266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-219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148840"/>
            <a:ext cx="8825658" cy="2628541"/>
          </a:xfrm>
        </p:spPr>
        <p:txBody>
          <a:bodyPr/>
          <a:lstStyle/>
          <a:p>
            <a:r>
              <a:rPr lang="fr-CH" dirty="0" smtClean="0"/>
              <a:t>Yoctopuce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22516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 smtClean="0"/>
              <a:t>Charneco, </a:t>
            </a:r>
            <a:r>
              <a:rPr lang="fr-CH" sz="1400" dirty="0"/>
              <a:t>meissner</a:t>
            </a:r>
            <a:r>
              <a:rPr lang="fr-CH" sz="1400" dirty="0" smtClean="0"/>
              <a:t>, Oliveira, </a:t>
            </a:r>
            <a:r>
              <a:rPr lang="fr-CH" sz="1400" dirty="0"/>
              <a:t>stähli</a:t>
            </a:r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Nom : Yoctopuce</a:t>
            </a:r>
          </a:p>
          <a:p>
            <a:endParaRPr lang="fr-CH" dirty="0"/>
          </a:p>
          <a:p>
            <a:r>
              <a:rPr lang="fr-CH" dirty="0" smtClean="0"/>
              <a:t>But </a:t>
            </a:r>
          </a:p>
          <a:p>
            <a:pPr lvl="1"/>
            <a:r>
              <a:rPr lang="fr-CH" dirty="0" smtClean="0"/>
              <a:t>Insérer les données des capteurs dans une base de données.</a:t>
            </a:r>
          </a:p>
          <a:p>
            <a:pPr lvl="1"/>
            <a:r>
              <a:rPr lang="fr-CH" dirty="0" smtClean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24"/>
          <p:cNvSpPr/>
          <p:nvPr/>
        </p:nvSpPr>
        <p:spPr>
          <a:xfrm>
            <a:off x="8735734" y="2447326"/>
            <a:ext cx="169069" cy="169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7568545" y="2447326"/>
            <a:ext cx="169069" cy="169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8307330" y="2447326"/>
            <a:ext cx="169069" cy="169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7878926" y="2440057"/>
            <a:ext cx="169069" cy="169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Ellipse 33"/>
          <p:cNvSpPr/>
          <p:nvPr/>
        </p:nvSpPr>
        <p:spPr>
          <a:xfrm>
            <a:off x="8521532" y="2440056"/>
            <a:ext cx="169069" cy="1690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Schéma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 smtClean="0">
                  <a:solidFill>
                    <a:srgbClr val="0070C0"/>
                  </a:solidFill>
                </a:rPr>
                <a:t>G</a:t>
              </a:r>
              <a:r>
                <a:rPr lang="fr-CH" sz="2400" b="1" dirty="0" smtClean="0">
                  <a:solidFill>
                    <a:srgbClr val="FF0000"/>
                  </a:solidFill>
                </a:rPr>
                <a:t>o</a:t>
              </a:r>
              <a:r>
                <a:rPr lang="fr-CH" sz="2400" b="1" dirty="0" smtClean="0">
                  <a:solidFill>
                    <a:srgbClr val="CF9607"/>
                  </a:solidFill>
                </a:rPr>
                <a:t>o</a:t>
              </a:r>
              <a:r>
                <a:rPr lang="fr-CH" sz="2400" b="1" dirty="0" smtClean="0">
                  <a:solidFill>
                    <a:srgbClr val="0070C0"/>
                  </a:solidFill>
                </a:rPr>
                <a:t>g</a:t>
              </a:r>
              <a:r>
                <a:rPr lang="fr-CH" sz="2400" b="1" dirty="0" smtClean="0">
                  <a:solidFill>
                    <a:srgbClr val="00B050"/>
                  </a:solidFill>
                </a:rPr>
                <a:t>l</a:t>
              </a:r>
              <a:r>
                <a:rPr lang="fr-CH" sz="2400" b="1" dirty="0" smtClean="0">
                  <a:solidFill>
                    <a:srgbClr val="FF0000"/>
                  </a:solidFill>
                </a:rPr>
                <a:t>e</a:t>
              </a:r>
              <a:endParaRPr lang="fr-CH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8646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9818 0.0007 L -0.08828 -0.0006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3503 0.00047 L -0.15143 -0.000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7084 0.00231 L -0.11563 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1693 0.00254 L -0.16953 0.001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Travail attendu / réalisé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Attendu</a:t>
            </a:r>
          </a:p>
          <a:p>
            <a:pPr lvl="1"/>
            <a:r>
              <a:rPr lang="fr-CH" dirty="0" smtClean="0"/>
              <a:t>Application C# qui récupère les données des capteurs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Réalisé</a:t>
            </a:r>
          </a:p>
          <a:p>
            <a:pPr lvl="1"/>
            <a:r>
              <a:rPr lang="fr-CH" dirty="0"/>
              <a:t>Base de données pour le </a:t>
            </a:r>
            <a:r>
              <a:rPr lang="fr-CH" dirty="0" smtClean="0"/>
              <a:t>stockage</a:t>
            </a:r>
          </a:p>
          <a:p>
            <a:pPr lvl="1"/>
            <a:r>
              <a:rPr lang="fr-CH" dirty="0" smtClean="0"/>
              <a:t>API </a:t>
            </a:r>
            <a:r>
              <a:rPr lang="fr-CH" dirty="0"/>
              <a:t>pour récupérer les </a:t>
            </a:r>
            <a:r>
              <a:rPr lang="fr-CH" dirty="0" smtClean="0"/>
              <a:t>données</a:t>
            </a:r>
          </a:p>
          <a:p>
            <a:pPr lvl="1"/>
            <a:r>
              <a:rPr lang="fr-CH" dirty="0" smtClean="0"/>
              <a:t>Page web pour afficher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 smtClean="0"/>
              <a:t>Données en temps réel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Utilisation d’autres capteurs</a:t>
            </a:r>
          </a:p>
          <a:p>
            <a:endParaRPr lang="fr-CH" dirty="0" smtClean="0"/>
          </a:p>
          <a:p>
            <a:r>
              <a:rPr lang="fr-CH" dirty="0" smtClean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 smtClean="0"/>
              <a:t>Fonctionnalités supplémentaire dans l’application C#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 smtClean="0"/>
              <a:t>Questions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101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Présentation PowerPoint</vt:lpstr>
      <vt:lpstr>Yoctopuce</vt:lpstr>
      <vt:lpstr>Introduction</vt:lpstr>
      <vt:lpstr>Démonstration</vt:lpstr>
      <vt:lpstr>Schéma</vt:lpstr>
      <vt:lpstr>Travail attendu / réalisé</vt:lpstr>
      <vt:lpstr>Fonctionnalités</vt:lpstr>
      <vt:lpstr>Améliorations</vt:lpstr>
      <vt:lpstr>Questions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samuelpschrn</cp:lastModifiedBy>
  <cp:revision>49</cp:revision>
  <dcterms:created xsi:type="dcterms:W3CDTF">2021-03-03T11:51:30Z</dcterms:created>
  <dcterms:modified xsi:type="dcterms:W3CDTF">2021-03-03T15:06:39Z</dcterms:modified>
</cp:coreProperties>
</file>