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7"/>
  </p:notesMasterIdLst>
  <p:sldIdLst>
    <p:sldId id="259" r:id="rId2"/>
    <p:sldId id="256" r:id="rId3"/>
    <p:sldId id="258" r:id="rId4"/>
    <p:sldId id="267" r:id="rId5"/>
    <p:sldId id="263" r:id="rId6"/>
    <p:sldId id="268" r:id="rId7"/>
    <p:sldId id="260" r:id="rId8"/>
    <p:sldId id="271" r:id="rId9"/>
    <p:sldId id="269" r:id="rId10"/>
    <p:sldId id="266" r:id="rId11"/>
    <p:sldId id="261" r:id="rId12"/>
    <p:sldId id="270" r:id="rId13"/>
    <p:sldId id="265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607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 autoAdjust="0"/>
    <p:restoredTop sz="69759" autoAdjust="0"/>
  </p:normalViewPr>
  <p:slideViewPr>
    <p:cSldViewPr snapToGrid="0">
      <p:cViewPr varScale="1">
        <p:scale>
          <a:sx n="77" d="100"/>
          <a:sy n="77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6781-9BBF-432B-A894-31F79A81B490}" type="datetimeFigureOut">
              <a:rPr lang="fr-CH" smtClean="0"/>
              <a:t>17.03.2021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2767-99AB-4FFB-9209-7A0BA30E31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72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047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152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509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017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07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Nicolas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52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480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4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Jules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398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588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15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Jeremy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2767-99AB-4FFB-9209-7A0BA30E313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42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F7FF-B075-4979-AD20-A9101D0FB70B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1AF-78D3-4865-A506-AE67B8F843BD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B64-5C50-46CB-AAC3-8D2412B367B4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99E0-77DC-47B2-93EE-7B8C11E260D6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5E05-D377-4E4C-9F53-C37341B6DF9E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BE0F-3B14-4C78-A970-2E52249036B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747-8F1C-45DC-9070-B06A2F9CA93B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87D6-75C3-48AD-9C07-1310A0E4C7D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71D8-8FB1-4248-B498-705BFDA3AB38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DC60-4F15-4587-85CE-E27E55071E9C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0566-021D-4089-BBEA-9CF41C04FCED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5399-D9D0-4564-809D-7583D7951C67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Travail attendu /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Attendu</a:t>
            </a:r>
          </a:p>
          <a:p>
            <a:pPr lvl="1"/>
            <a:r>
              <a:rPr lang="fr-CH" dirty="0"/>
              <a:t>Application C# qui récupère les données des capteurs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Réalisé</a:t>
            </a:r>
          </a:p>
          <a:p>
            <a:pPr lvl="1"/>
            <a:r>
              <a:rPr lang="fr-CH" dirty="0"/>
              <a:t>Base de données pour le stockage</a:t>
            </a:r>
          </a:p>
          <a:p>
            <a:pPr lvl="1"/>
            <a:r>
              <a:rPr lang="fr-CH" dirty="0"/>
              <a:t>API pour récupérer les données</a:t>
            </a:r>
          </a:p>
          <a:p>
            <a:pPr lvl="1"/>
            <a:r>
              <a:rPr lang="fr-CH" dirty="0"/>
              <a:t>Page web pour afficher les 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494-7846-4E12-9D93-11EA4226ED36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/>
              <a:t>Représentation graphique des données enregistrées.</a:t>
            </a:r>
          </a:p>
          <a:p>
            <a:endParaRPr lang="fr-CH" dirty="0"/>
          </a:p>
          <a:p>
            <a:r>
              <a:rPr lang="fr-CH" dirty="0"/>
              <a:t>Données en temps réel</a:t>
            </a:r>
          </a:p>
          <a:p>
            <a:endParaRPr lang="fr-CH" dirty="0"/>
          </a:p>
          <a:p>
            <a:r>
              <a:rPr lang="fr-CH" dirty="0"/>
              <a:t>Statut du capteur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D0-4011-4351-9F66-2A80B37BFA13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 smtClean="0"/>
              <a:t>Détection des capteurs</a:t>
            </a:r>
            <a:endParaRPr lang="fr-CH" dirty="0"/>
          </a:p>
          <a:p>
            <a:r>
              <a:rPr lang="fr-CH" dirty="0" smtClean="0"/>
              <a:t>Prise en main de Lumen</a:t>
            </a:r>
            <a:endParaRPr lang="fr-CH" dirty="0"/>
          </a:p>
          <a:p>
            <a:r>
              <a:rPr lang="fr-CH" dirty="0" smtClean="0"/>
              <a:t>Choix technologie documentation de l’api</a:t>
            </a:r>
            <a:endParaRPr lang="fr-CH" dirty="0"/>
          </a:p>
          <a:p>
            <a:r>
              <a:rPr lang="fr-CH" dirty="0" smtClean="0"/>
              <a:t>Choix du </a:t>
            </a:r>
            <a:r>
              <a:rPr lang="fr-CH" dirty="0" err="1" smtClean="0"/>
              <a:t>framework</a:t>
            </a:r>
            <a:r>
              <a:rPr lang="fr-CH" dirty="0" smtClean="0"/>
              <a:t> front-end</a:t>
            </a:r>
            <a:endParaRPr lang="fr-CH" dirty="0"/>
          </a:p>
          <a:p>
            <a:r>
              <a:rPr lang="fr-CH" dirty="0" smtClean="0"/>
              <a:t>Graphique en temps réel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262B-42AA-463D-BC45-A3F382999202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Utilisation d’autres capteurs</a:t>
            </a:r>
          </a:p>
          <a:p>
            <a:endParaRPr lang="fr-CH" dirty="0"/>
          </a:p>
          <a:p>
            <a:r>
              <a:rPr lang="fr-CH" dirty="0"/>
              <a:t>Options supplémentaire pour l’historique des données</a:t>
            </a:r>
          </a:p>
          <a:p>
            <a:endParaRPr lang="fr-CH" dirty="0"/>
          </a:p>
          <a:p>
            <a:r>
              <a:rPr lang="fr-CH" dirty="0"/>
              <a:t>Prédiction de données</a:t>
            </a:r>
          </a:p>
          <a:p>
            <a:endParaRPr lang="fr-CH" dirty="0"/>
          </a:p>
          <a:p>
            <a:r>
              <a:rPr lang="fr-CH" dirty="0"/>
              <a:t>Fonctionnalités supplémentaire dans l’application C#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CA6-1074-422C-89EB-1391B73CCDB7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Questions ?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B992-B740-4549-8388-C4DB319B8012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7B6E-ED2D-4BC8-89EB-85CCE504721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2130553"/>
            <a:ext cx="8825658" cy="1645920"/>
          </a:xfrm>
        </p:spPr>
        <p:txBody>
          <a:bodyPr/>
          <a:lstStyle/>
          <a:p>
            <a:r>
              <a:rPr lang="fr-CH" dirty="0"/>
              <a:t>Yoctopuce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3171" y="3643524"/>
            <a:ext cx="8825658" cy="861420"/>
          </a:xfrm>
        </p:spPr>
        <p:txBody>
          <a:bodyPr>
            <a:normAutofit/>
          </a:bodyPr>
          <a:lstStyle/>
          <a:p>
            <a:r>
              <a:rPr lang="fr-CH" sz="1400" dirty="0"/>
              <a:t>Charneco, </a:t>
            </a:r>
            <a:r>
              <a:rPr lang="fr-CH" sz="1400" dirty="0" smtClean="0"/>
              <a:t>Meissner</a:t>
            </a:r>
            <a:r>
              <a:rPr lang="fr-CH" sz="1400" dirty="0"/>
              <a:t>, Oliveira, </a:t>
            </a:r>
            <a:r>
              <a:rPr lang="fr-CH" sz="1400" dirty="0" err="1" smtClean="0"/>
              <a:t>Stähli</a:t>
            </a:r>
            <a:endParaRPr lang="fr-CH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997D-2F0B-4B26-9BB8-CA7B7B37AFFE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Nom : Yoctopuce</a:t>
            </a:r>
          </a:p>
          <a:p>
            <a:endParaRPr lang="fr-CH" dirty="0"/>
          </a:p>
          <a:p>
            <a:r>
              <a:rPr lang="fr-CH" dirty="0"/>
              <a:t>But </a:t>
            </a:r>
          </a:p>
          <a:p>
            <a:pPr lvl="1"/>
            <a:r>
              <a:rPr lang="fr-CH" dirty="0"/>
              <a:t>Insérer les données des capteurs dans une base de données.</a:t>
            </a:r>
          </a:p>
          <a:p>
            <a:pPr lvl="1"/>
            <a:r>
              <a:rPr lang="fr-CH" dirty="0"/>
              <a:t>Récupérer et afficher les données sur une page web via une API.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2756-515F-428F-B927-816FC0681BE9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3746"/>
              </p:ext>
            </p:extLst>
          </p:nvPr>
        </p:nvGraphicFramePr>
        <p:xfrm>
          <a:off x="1512582" y="2052918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368">
                  <a:extLst>
                    <a:ext uri="{9D8B030D-6E8A-4147-A177-3AD203B41FA5}">
                      <a16:colId xmlns:a16="http://schemas.microsoft.com/office/drawing/2014/main" val="2768017913"/>
                    </a:ext>
                  </a:extLst>
                </a:gridCol>
                <a:gridCol w="1516114">
                  <a:extLst>
                    <a:ext uri="{9D8B030D-6E8A-4147-A177-3AD203B41FA5}">
                      <a16:colId xmlns:a16="http://schemas.microsoft.com/office/drawing/2014/main" val="15321910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033823805"/>
                    </a:ext>
                  </a:extLst>
                </a:gridCol>
                <a:gridCol w="1522742">
                  <a:extLst>
                    <a:ext uri="{9D8B030D-6E8A-4147-A177-3AD203B41FA5}">
                      <a16:colId xmlns:a16="http://schemas.microsoft.com/office/drawing/2014/main" val="118005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814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Samuel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Nicolas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5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</a:t>
                      </a:r>
                      <a:r>
                        <a:rPr lang="fr-CH" baseline="0" dirty="0"/>
                        <a:t> tech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Journal de 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59061"/>
                  </a:ext>
                </a:extLst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294-26EE-446F-B23A-41CD9CE5F2E5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Démonstration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77B-0DE9-43CD-B10A-75B86430BEFC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4C0E6-C232-4786-8763-7044191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5F728-CB57-49F5-B9D2-D636330C4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Backend:</a:t>
            </a:r>
          </a:p>
          <a:p>
            <a:r>
              <a:rPr lang="fr-CH" dirty="0"/>
              <a:t>C#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Lumen</a:t>
            </a:r>
          </a:p>
          <a:p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FE189-42B0-425A-B2FF-D1A94B529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Frontend:</a:t>
            </a:r>
          </a:p>
          <a:p>
            <a:r>
              <a:rPr lang="fr-CH" dirty="0" err="1"/>
              <a:t>ChartJS</a:t>
            </a:r>
            <a:endParaRPr lang="fr-CH" dirty="0"/>
          </a:p>
          <a:p>
            <a:r>
              <a:rPr lang="fr-CH" dirty="0"/>
              <a:t>Axios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Documentation</a:t>
            </a:r>
          </a:p>
          <a:p>
            <a:r>
              <a:rPr lang="fr-CH" dirty="0" err="1"/>
              <a:t>Markdown</a:t>
            </a:r>
            <a:endParaRPr lang="fr-CH" dirty="0"/>
          </a:p>
          <a:p>
            <a:r>
              <a:rPr lang="fr-CH" dirty="0"/>
              <a:t>Slate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153D-EC2E-4365-80BF-C9682DEA56C1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Schéma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6114" y="1725934"/>
            <a:ext cx="2062026" cy="1439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588661" y="1877655"/>
            <a:ext cx="1792017" cy="1229758"/>
            <a:chOff x="2578608" y="2208767"/>
            <a:chExt cx="1298448" cy="891050"/>
          </a:xfrm>
        </p:grpSpPr>
        <p:sp>
          <p:nvSpPr>
            <p:cNvPr id="5" name="Rectangle 4"/>
            <p:cNvSpPr/>
            <p:nvPr/>
          </p:nvSpPr>
          <p:spPr>
            <a:xfrm>
              <a:off x="2578608" y="2208767"/>
              <a:ext cx="1298448" cy="891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2362" y="2383096"/>
              <a:ext cx="580644" cy="678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9085" y="2383096"/>
              <a:ext cx="265175" cy="678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9085" y="2254897"/>
              <a:ext cx="937260" cy="89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pic>
        <p:nvPicPr>
          <p:cNvPr id="1028" name="Picture 4" descr="What is c sharp? - Qu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0" y="1673012"/>
            <a:ext cx="1097926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971779" y="4801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25252" y="4576085"/>
            <a:ext cx="1792282" cy="1229939"/>
            <a:chOff x="8296652" y="4542204"/>
            <a:chExt cx="1792282" cy="1229939"/>
          </a:xfrm>
        </p:grpSpPr>
        <p:grpSp>
          <p:nvGrpSpPr>
            <p:cNvPr id="19" name="Groupe 18"/>
            <p:cNvGrpSpPr/>
            <p:nvPr/>
          </p:nvGrpSpPr>
          <p:grpSpPr>
            <a:xfrm>
              <a:off x="8296652" y="4542204"/>
              <a:ext cx="1792282" cy="1229939"/>
              <a:chOff x="6690360" y="4400550"/>
              <a:chExt cx="1298448" cy="891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90360" y="4400550"/>
                <a:ext cx="1298448" cy="891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6774660" y="4458276"/>
                <a:ext cx="985387" cy="90000"/>
                <a:chOff x="6774660" y="4458276"/>
                <a:chExt cx="985387" cy="9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822787" y="4458276"/>
                  <a:ext cx="937260" cy="9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6774660" y="4458277"/>
                  <a:ext cx="108000" cy="89863"/>
                </a:xfrm>
                <a:prstGeom prst="ellipse">
                  <a:avLst/>
                </a:prstGeom>
                <a:solidFill>
                  <a:srgbClr val="5F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8296652" y="4952132"/>
              <a:ext cx="179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FF0000"/>
                  </a:solidFill>
                </a:rPr>
                <a:t>o</a:t>
              </a:r>
              <a:r>
                <a:rPr lang="fr-CH" sz="2400" b="1" dirty="0">
                  <a:solidFill>
                    <a:srgbClr val="CF9607"/>
                  </a:solidFill>
                </a:rPr>
                <a:t>o</a:t>
              </a:r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00B050"/>
                  </a:solidFill>
                </a:rPr>
                <a:t>l</a:t>
              </a:r>
              <a:r>
                <a:rPr lang="fr-CH" sz="24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pic>
        <p:nvPicPr>
          <p:cNvPr id="1026" name="Picture 2" descr="World Wide Web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6" y="4285967"/>
            <a:ext cx="1173690" cy="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— Wikipé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" y="3297666"/>
            <a:ext cx="2470375" cy="12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gauche 2"/>
          <p:cNvSpPr/>
          <p:nvPr/>
        </p:nvSpPr>
        <p:spPr>
          <a:xfrm>
            <a:off x="6909419" y="2336933"/>
            <a:ext cx="162776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Flèche gauche 25"/>
          <p:cNvSpPr/>
          <p:nvPr/>
        </p:nvSpPr>
        <p:spPr>
          <a:xfrm rot="19695636">
            <a:off x="2738908" y="2951812"/>
            <a:ext cx="1538242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Flèche gauche 26"/>
          <p:cNvSpPr/>
          <p:nvPr/>
        </p:nvSpPr>
        <p:spPr>
          <a:xfrm rot="11906302">
            <a:off x="3273066" y="4776175"/>
            <a:ext cx="136887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Flèche gauche 27"/>
          <p:cNvSpPr/>
          <p:nvPr/>
        </p:nvSpPr>
        <p:spPr>
          <a:xfrm rot="10800000">
            <a:off x="6578423" y="5061243"/>
            <a:ext cx="1560174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C089-C9CD-4620-8366-FD6A032A413F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65" y="1027906"/>
            <a:ext cx="4761167" cy="48956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C13E1-8CB5-49D2-A855-0FBC5076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128DB-7A46-4D69-A04F-F2E90B9C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CH" dirty="0"/>
              <a:t>1 fois par jour</a:t>
            </a:r>
          </a:p>
          <a:p>
            <a:pPr lvl="1"/>
            <a:r>
              <a:rPr lang="fr-CH" dirty="0" smtClean="0"/>
              <a:t>Stock </a:t>
            </a:r>
            <a:r>
              <a:rPr lang="fr-CH" dirty="0"/>
              <a:t>la moyenne des mesures par </a:t>
            </a:r>
            <a:r>
              <a:rPr lang="fr-CH" dirty="0" smtClean="0"/>
              <a:t>jour</a:t>
            </a:r>
            <a:endParaRPr lang="fr-CH" dirty="0"/>
          </a:p>
          <a:p>
            <a:pPr lvl="1"/>
            <a:r>
              <a:rPr lang="fr-CH" dirty="0"/>
              <a:t>Efface </a:t>
            </a:r>
            <a:r>
              <a:rPr lang="fr-CH" dirty="0" smtClean="0"/>
              <a:t>les mesures de </a:t>
            </a:r>
            <a:r>
              <a:rPr lang="fr-CH" dirty="0"/>
              <a:t>plus de 30 </a:t>
            </a:r>
            <a:r>
              <a:rPr lang="fr-CH" dirty="0" smtClean="0"/>
              <a:t>jours</a:t>
            </a:r>
            <a:endParaRPr lang="fr-CH" dirty="0"/>
          </a:p>
          <a:p>
            <a:endParaRPr lang="fr-CH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7D42617-EA3F-42F7-982C-384DF2B7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69212"/>
              </p:ext>
            </p:extLst>
          </p:nvPr>
        </p:nvGraphicFramePr>
        <p:xfrm>
          <a:off x="242207" y="3706813"/>
          <a:ext cx="512172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3778549131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163778464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488639591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val="16552254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9367654"/>
                    </a:ext>
                  </a:extLst>
                </a:gridCol>
              </a:tblGrid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3968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16.542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32.928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21.602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14:37:22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951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14.973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19.782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14:37:17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9935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17.987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65733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4B0AAFE-6FC6-49E8-BC45-A3B0FD33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31701"/>
              </p:ext>
            </p:extLst>
          </p:nvPr>
        </p:nvGraphicFramePr>
        <p:xfrm>
          <a:off x="6833506" y="3706813"/>
          <a:ext cx="5116284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138">
                  <a:extLst>
                    <a:ext uri="{9D8B030D-6E8A-4147-A177-3AD203B41FA5}">
                      <a16:colId xmlns:a16="http://schemas.microsoft.com/office/drawing/2014/main" val="2319028454"/>
                    </a:ext>
                  </a:extLst>
                </a:gridCol>
                <a:gridCol w="1000942">
                  <a:extLst>
                    <a:ext uri="{9D8B030D-6E8A-4147-A177-3AD203B41FA5}">
                      <a16:colId xmlns:a16="http://schemas.microsoft.com/office/drawing/2014/main" val="2469158216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289239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699887733"/>
                    </a:ext>
                  </a:extLst>
                </a:gridCol>
                <a:gridCol w="1458683">
                  <a:extLst>
                    <a:ext uri="{9D8B030D-6E8A-4147-A177-3AD203B41FA5}">
                      <a16:colId xmlns:a16="http://schemas.microsoft.com/office/drawing/2014/main" val="246578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15.798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31.039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2020-01-27 </a:t>
                      </a:r>
                      <a:r>
                        <a:rPr lang="fr-CH" dirty="0" smtClean="0"/>
                        <a:t>00:00:00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69471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634EC78-167A-422F-A1BC-216F9FD4DE75}"/>
              </a:ext>
            </a:extLst>
          </p:cNvPr>
          <p:cNvSpPr/>
          <p:nvPr/>
        </p:nvSpPr>
        <p:spPr>
          <a:xfrm>
            <a:off x="5559879" y="3992336"/>
            <a:ext cx="1151164" cy="725397"/>
          </a:xfrm>
          <a:prstGeom prst="rightArrow">
            <a:avLst>
              <a:gd name="adj1" fmla="val 432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4AA845-341D-4A49-A27C-1CB437C14C74}"/>
              </a:ext>
            </a:extLst>
          </p:cNvPr>
          <p:cNvSpPr txBox="1"/>
          <p:nvPr/>
        </p:nvSpPr>
        <p:spPr>
          <a:xfrm>
            <a:off x="191860" y="3322865"/>
            <a:ext cx="1292679" cy="38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Measures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54EB64-C82D-40F5-8710-0400A2F1BCCE}"/>
              </a:ext>
            </a:extLst>
          </p:cNvPr>
          <p:cNvSpPr txBox="1"/>
          <p:nvPr/>
        </p:nvSpPr>
        <p:spPr>
          <a:xfrm>
            <a:off x="6833505" y="3331030"/>
            <a:ext cx="14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History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43AD-9665-407F-9B2D-739A94DE4170}" type="datetime1">
              <a:rPr lang="fr-CH" smtClean="0"/>
              <a:t>17.03.2021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305</Words>
  <Application>Microsoft Office PowerPoint</Application>
  <PresentationFormat>Grand écran</PresentationFormat>
  <Paragraphs>195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Présentation PowerPoint</vt:lpstr>
      <vt:lpstr>Yoctopuce</vt:lpstr>
      <vt:lpstr>Introduction</vt:lpstr>
      <vt:lpstr>Répartition des tâches</vt:lpstr>
      <vt:lpstr>Démonstration</vt:lpstr>
      <vt:lpstr>Technologies</vt:lpstr>
      <vt:lpstr>Schéma</vt:lpstr>
      <vt:lpstr>Base de données</vt:lpstr>
      <vt:lpstr>Historique</vt:lpstr>
      <vt:lpstr>Travail attendu / réalisé</vt:lpstr>
      <vt:lpstr>Fonctionnalités</vt:lpstr>
      <vt:lpstr>Difficultés rencontrées</vt:lpstr>
      <vt:lpstr>Améliorations</vt:lpstr>
      <vt:lpstr>Questions ?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Yoctopuce</dc:title>
  <dc:creator>samuelpschrn</dc:creator>
  <cp:lastModifiedBy>Administrateur</cp:lastModifiedBy>
  <cp:revision>73</cp:revision>
  <dcterms:created xsi:type="dcterms:W3CDTF">2021-03-03T11:51:30Z</dcterms:created>
  <dcterms:modified xsi:type="dcterms:W3CDTF">2021-03-17T12:12:00Z</dcterms:modified>
</cp:coreProperties>
</file>