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sldIdLst>
    <p:sldId id="259" r:id="rId2"/>
    <p:sldId id="256" r:id="rId3"/>
    <p:sldId id="258" r:id="rId4"/>
    <p:sldId id="267" r:id="rId5"/>
    <p:sldId id="263" r:id="rId6"/>
    <p:sldId id="268" r:id="rId7"/>
    <p:sldId id="260" r:id="rId8"/>
    <p:sldId id="269" r:id="rId9"/>
    <p:sldId id="266" r:id="rId10"/>
    <p:sldId id="261" r:id="rId11"/>
    <p:sldId id="265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607"/>
    <a:srgbClr val="00000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8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36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7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4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7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6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1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54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1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85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044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Fonctionnalités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endParaRPr lang="fr-CH" dirty="0"/>
          </a:p>
          <a:p>
            <a:r>
              <a:rPr lang="fr-CH" dirty="0"/>
              <a:t>Représentation graphique des données enregistrées.</a:t>
            </a:r>
          </a:p>
          <a:p>
            <a:endParaRPr lang="fr-CH" dirty="0"/>
          </a:p>
          <a:p>
            <a:r>
              <a:rPr lang="fr-CH" dirty="0"/>
              <a:t>Données en temps réel</a:t>
            </a:r>
          </a:p>
          <a:p>
            <a:endParaRPr lang="fr-CH" dirty="0"/>
          </a:p>
          <a:p>
            <a:r>
              <a:rPr lang="fr-CH" dirty="0"/>
              <a:t>Statut du capteur</a:t>
            </a:r>
          </a:p>
        </p:txBody>
      </p:sp>
    </p:spTree>
    <p:extLst>
      <p:ext uri="{BB962C8B-B14F-4D97-AF65-F5344CB8AC3E}">
        <p14:creationId xmlns:p14="http://schemas.microsoft.com/office/powerpoint/2010/main" val="334690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Améliorations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Utilisation d’autres capteurs</a:t>
            </a:r>
          </a:p>
          <a:p>
            <a:endParaRPr lang="fr-CH" dirty="0"/>
          </a:p>
          <a:p>
            <a:r>
              <a:rPr lang="fr-CH" dirty="0"/>
              <a:t>Options supplémentaire pour l’historique des données</a:t>
            </a:r>
          </a:p>
          <a:p>
            <a:endParaRPr lang="fr-CH" dirty="0"/>
          </a:p>
          <a:p>
            <a:r>
              <a:rPr lang="fr-CH" dirty="0"/>
              <a:t>Prédiction de données</a:t>
            </a:r>
          </a:p>
          <a:p>
            <a:endParaRPr lang="fr-CH" dirty="0"/>
          </a:p>
          <a:p>
            <a:r>
              <a:rPr lang="fr-CH" dirty="0"/>
              <a:t>Fonctionnalités supplémentaire dans l’application C#</a:t>
            </a:r>
          </a:p>
        </p:txBody>
      </p:sp>
    </p:spTree>
    <p:extLst>
      <p:ext uri="{BB962C8B-B14F-4D97-AF65-F5344CB8AC3E}">
        <p14:creationId xmlns:p14="http://schemas.microsoft.com/office/powerpoint/2010/main" val="3397203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242196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7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2148840"/>
            <a:ext cx="8825658" cy="2628541"/>
          </a:xfrm>
        </p:spPr>
        <p:txBody>
          <a:bodyPr/>
          <a:lstStyle/>
          <a:p>
            <a:r>
              <a:rPr lang="fr-CH" dirty="0"/>
              <a:t>Yoctopuce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22516"/>
            <a:ext cx="8825658" cy="861420"/>
          </a:xfrm>
        </p:spPr>
        <p:txBody>
          <a:bodyPr>
            <a:normAutofit/>
          </a:bodyPr>
          <a:lstStyle/>
          <a:p>
            <a:r>
              <a:rPr lang="fr-CH" sz="1400" dirty="0"/>
              <a:t>Charneco, meissner, Oliveira, stähli</a:t>
            </a:r>
          </a:p>
        </p:txBody>
      </p:sp>
    </p:spTree>
    <p:extLst>
      <p:ext uri="{BB962C8B-B14F-4D97-AF65-F5344CB8AC3E}">
        <p14:creationId xmlns:p14="http://schemas.microsoft.com/office/powerpoint/2010/main" val="133943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Nom : Yoctopuce</a:t>
            </a:r>
          </a:p>
          <a:p>
            <a:endParaRPr lang="fr-CH" dirty="0"/>
          </a:p>
          <a:p>
            <a:r>
              <a:rPr lang="fr-CH" dirty="0"/>
              <a:t>But </a:t>
            </a:r>
          </a:p>
          <a:p>
            <a:pPr lvl="1"/>
            <a:r>
              <a:rPr lang="fr-CH" dirty="0"/>
              <a:t>Insérer les données des capteurs dans une base de données.</a:t>
            </a:r>
          </a:p>
          <a:p>
            <a:pPr lvl="1"/>
            <a:r>
              <a:rPr lang="fr-CH" dirty="0"/>
              <a:t>Récupérer et afficher les données sur une page web via une API.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1912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Répartition des tâches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H" dirty="0"/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23746"/>
              </p:ext>
            </p:extLst>
          </p:nvPr>
        </p:nvGraphicFramePr>
        <p:xfrm>
          <a:off x="1512582" y="2052918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55368">
                  <a:extLst>
                    <a:ext uri="{9D8B030D-6E8A-4147-A177-3AD203B41FA5}">
                      <a16:colId xmlns:a16="http://schemas.microsoft.com/office/drawing/2014/main" val="2768017913"/>
                    </a:ext>
                  </a:extLst>
                </a:gridCol>
                <a:gridCol w="1516114">
                  <a:extLst>
                    <a:ext uri="{9D8B030D-6E8A-4147-A177-3AD203B41FA5}">
                      <a16:colId xmlns:a16="http://schemas.microsoft.com/office/drawing/2014/main" val="1532191086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1033823805"/>
                    </a:ext>
                  </a:extLst>
                </a:gridCol>
                <a:gridCol w="1522742">
                  <a:extLst>
                    <a:ext uri="{9D8B030D-6E8A-4147-A177-3AD203B41FA5}">
                      <a16:colId xmlns:a16="http://schemas.microsoft.com/office/drawing/2014/main" val="11800561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814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Tâches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Samuel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Jeremy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Nicolas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7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09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057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78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</a:t>
                      </a:r>
                      <a:r>
                        <a:rPr lang="fr-CH" baseline="0" dirty="0"/>
                        <a:t> tech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2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Doc Utilisateur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4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Journal de bord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H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059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3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596896"/>
            <a:ext cx="12192001" cy="1531261"/>
          </a:xfrm>
        </p:spPr>
        <p:txBody>
          <a:bodyPr anchor="ctr"/>
          <a:lstStyle/>
          <a:p>
            <a:pPr algn="ctr"/>
            <a:r>
              <a:rPr lang="fr-CH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385566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4C0E6-C232-4786-8763-7044191C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Technologies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E5F728-CB57-49F5-B9D2-D636330C4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Backend:</a:t>
            </a:r>
          </a:p>
          <a:p>
            <a:r>
              <a:rPr lang="fr-CH" dirty="0"/>
              <a:t>C#</a:t>
            </a:r>
          </a:p>
          <a:p>
            <a:r>
              <a:rPr lang="fr-CH" dirty="0"/>
              <a:t>MySQL</a:t>
            </a:r>
          </a:p>
          <a:p>
            <a:r>
              <a:rPr lang="fr-CH" dirty="0"/>
              <a:t>Lumen</a:t>
            </a:r>
          </a:p>
          <a:p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5FE189-42B0-425A-B2FF-D1A94B5292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CH" dirty="0"/>
              <a:t>Frontend:</a:t>
            </a:r>
          </a:p>
          <a:p>
            <a:r>
              <a:rPr lang="fr-CH" dirty="0" err="1"/>
              <a:t>ChartJS</a:t>
            </a:r>
            <a:endParaRPr lang="fr-CH" dirty="0"/>
          </a:p>
          <a:p>
            <a:r>
              <a:rPr lang="fr-CH" dirty="0"/>
              <a:t>Axios</a:t>
            </a:r>
          </a:p>
          <a:p>
            <a:endParaRPr lang="fr-CH" dirty="0"/>
          </a:p>
          <a:p>
            <a:pPr marL="0" indent="0">
              <a:buNone/>
            </a:pPr>
            <a:r>
              <a:rPr lang="fr-CH" dirty="0"/>
              <a:t>Documentation</a:t>
            </a:r>
          </a:p>
          <a:p>
            <a:r>
              <a:rPr lang="fr-CH" dirty="0" err="1"/>
              <a:t>Markdown</a:t>
            </a:r>
            <a:endParaRPr lang="fr-CH" dirty="0"/>
          </a:p>
          <a:p>
            <a:r>
              <a:rPr lang="fr-CH" dirty="0"/>
              <a:t>Slate</a:t>
            </a:r>
          </a:p>
        </p:txBody>
      </p:sp>
    </p:spTree>
    <p:extLst>
      <p:ext uri="{BB962C8B-B14F-4D97-AF65-F5344CB8AC3E}">
        <p14:creationId xmlns:p14="http://schemas.microsoft.com/office/powerpoint/2010/main" val="54407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Schéma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6114" y="1725934"/>
            <a:ext cx="2062026" cy="1439840"/>
          </a:xfrm>
          <a:prstGeom prst="rect">
            <a:avLst/>
          </a:prstGeom>
        </p:spPr>
      </p:pic>
      <p:grpSp>
        <p:nvGrpSpPr>
          <p:cNvPr id="15" name="Groupe 14"/>
          <p:cNvGrpSpPr/>
          <p:nvPr/>
        </p:nvGrpSpPr>
        <p:grpSpPr>
          <a:xfrm>
            <a:off x="4588661" y="1877655"/>
            <a:ext cx="1792017" cy="1229758"/>
            <a:chOff x="2578608" y="2208767"/>
            <a:chExt cx="1298448" cy="891050"/>
          </a:xfrm>
        </p:grpSpPr>
        <p:sp>
          <p:nvSpPr>
            <p:cNvPr id="5" name="Rectangle 4"/>
            <p:cNvSpPr/>
            <p:nvPr/>
          </p:nvSpPr>
          <p:spPr>
            <a:xfrm>
              <a:off x="2578608" y="2208767"/>
              <a:ext cx="1298448" cy="891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22362" y="2383096"/>
              <a:ext cx="580644" cy="67838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19085" y="2383096"/>
              <a:ext cx="265175" cy="678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19085" y="2254897"/>
              <a:ext cx="937260" cy="898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 b="1"/>
            </a:p>
          </p:txBody>
        </p:sp>
      </p:grpSp>
      <p:pic>
        <p:nvPicPr>
          <p:cNvPr id="1028" name="Picture 4" descr="What is c sharp? - Quor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640" y="1673012"/>
            <a:ext cx="1097926" cy="109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4971779" y="4801346"/>
            <a:ext cx="121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8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lang="fr-C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Groupe 20"/>
          <p:cNvGrpSpPr/>
          <p:nvPr/>
        </p:nvGrpSpPr>
        <p:grpSpPr>
          <a:xfrm>
            <a:off x="8525252" y="4576085"/>
            <a:ext cx="1792282" cy="1229939"/>
            <a:chOff x="8296652" y="4542204"/>
            <a:chExt cx="1792282" cy="1229939"/>
          </a:xfrm>
        </p:grpSpPr>
        <p:grpSp>
          <p:nvGrpSpPr>
            <p:cNvPr id="19" name="Groupe 18"/>
            <p:cNvGrpSpPr/>
            <p:nvPr/>
          </p:nvGrpSpPr>
          <p:grpSpPr>
            <a:xfrm>
              <a:off x="8296652" y="4542204"/>
              <a:ext cx="1792282" cy="1229939"/>
              <a:chOff x="6690360" y="4400550"/>
              <a:chExt cx="1298448" cy="89105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6690360" y="4400550"/>
                <a:ext cx="1298448" cy="8910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grpSp>
            <p:nvGrpSpPr>
              <p:cNvPr id="18" name="Groupe 17"/>
              <p:cNvGrpSpPr/>
              <p:nvPr/>
            </p:nvGrpSpPr>
            <p:grpSpPr>
              <a:xfrm>
                <a:off x="6774660" y="4458276"/>
                <a:ext cx="985387" cy="90000"/>
                <a:chOff x="6774660" y="4458276"/>
                <a:chExt cx="985387" cy="900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6822787" y="4458276"/>
                  <a:ext cx="937260" cy="900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6774660" y="4458277"/>
                  <a:ext cx="108000" cy="89863"/>
                </a:xfrm>
                <a:prstGeom prst="ellipse">
                  <a:avLst/>
                </a:prstGeom>
                <a:solidFill>
                  <a:srgbClr val="5F5F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</p:grpSp>
        </p:grpSp>
        <p:sp>
          <p:nvSpPr>
            <p:cNvPr id="13" name="ZoneTexte 12"/>
            <p:cNvSpPr txBox="1"/>
            <p:nvPr/>
          </p:nvSpPr>
          <p:spPr>
            <a:xfrm>
              <a:off x="8296652" y="4952132"/>
              <a:ext cx="17922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FF0000"/>
                  </a:solidFill>
                </a:rPr>
                <a:t>o</a:t>
              </a:r>
              <a:r>
                <a:rPr lang="fr-CH" sz="2400" b="1" dirty="0">
                  <a:solidFill>
                    <a:srgbClr val="CF9607"/>
                  </a:solidFill>
                </a:rPr>
                <a:t>o</a:t>
              </a:r>
              <a:r>
                <a:rPr lang="fr-CH" sz="2400" b="1" dirty="0">
                  <a:solidFill>
                    <a:srgbClr val="0070C0"/>
                  </a:solidFill>
                </a:rPr>
                <a:t>g</a:t>
              </a:r>
              <a:r>
                <a:rPr lang="fr-CH" sz="2400" b="1" dirty="0">
                  <a:solidFill>
                    <a:srgbClr val="00B050"/>
                  </a:solidFill>
                </a:rPr>
                <a:t>l</a:t>
              </a:r>
              <a:r>
                <a:rPr lang="fr-CH" sz="2400" b="1" dirty="0">
                  <a:solidFill>
                    <a:srgbClr val="FF0000"/>
                  </a:solidFill>
                </a:rPr>
                <a:t>e</a:t>
              </a:r>
            </a:p>
          </p:txBody>
        </p:sp>
      </p:grpSp>
      <p:pic>
        <p:nvPicPr>
          <p:cNvPr id="1026" name="Picture 2" descr="World Wide Web — Wikipé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356" y="4285967"/>
            <a:ext cx="1173690" cy="86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ySQL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7" y="3297666"/>
            <a:ext cx="2470375" cy="127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èche gauche 2"/>
          <p:cNvSpPr/>
          <p:nvPr/>
        </p:nvSpPr>
        <p:spPr>
          <a:xfrm>
            <a:off x="6909419" y="2336933"/>
            <a:ext cx="162776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6" name="Flèche gauche 25"/>
          <p:cNvSpPr/>
          <p:nvPr/>
        </p:nvSpPr>
        <p:spPr>
          <a:xfrm rot="19695636">
            <a:off x="2738908" y="2951812"/>
            <a:ext cx="1538242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Flèche gauche 26"/>
          <p:cNvSpPr/>
          <p:nvPr/>
        </p:nvSpPr>
        <p:spPr>
          <a:xfrm rot="11906302">
            <a:off x="3273066" y="4776175"/>
            <a:ext cx="1368871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Flèche gauche 27"/>
          <p:cNvSpPr/>
          <p:nvPr/>
        </p:nvSpPr>
        <p:spPr>
          <a:xfrm rot="10800000">
            <a:off x="6578423" y="5061243"/>
            <a:ext cx="1560174" cy="311202"/>
          </a:xfrm>
          <a:prstGeom prst="leftArrow">
            <a:avLst>
              <a:gd name="adj1" fmla="val 44123"/>
              <a:gd name="adj2" fmla="val 123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87311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0C13E1-8CB5-49D2-A855-0FBC5076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128DB-7A46-4D69-A04F-F2E90B9C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fr-CH" dirty="0"/>
              <a:t>1 fois par jour</a:t>
            </a:r>
          </a:p>
          <a:p>
            <a:pPr lvl="1"/>
            <a:r>
              <a:rPr lang="fr-CH" dirty="0"/>
              <a:t>Stock la moyenne des mesures par heure</a:t>
            </a:r>
          </a:p>
          <a:p>
            <a:pPr lvl="1"/>
            <a:r>
              <a:rPr lang="fr-CH" dirty="0"/>
              <a:t>Efface les mesures vieille de plus de 30 jour</a:t>
            </a:r>
          </a:p>
          <a:p>
            <a:endParaRPr lang="fr-CH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7D42617-EA3F-42F7-982C-384DF2B7D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69212"/>
              </p:ext>
            </p:extLst>
          </p:nvPr>
        </p:nvGraphicFramePr>
        <p:xfrm>
          <a:off x="242207" y="3706813"/>
          <a:ext cx="5121729" cy="228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3778549131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163778464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488639591"/>
                    </a:ext>
                  </a:extLst>
                </a:gridCol>
                <a:gridCol w="1183822">
                  <a:extLst>
                    <a:ext uri="{9D8B030D-6E8A-4147-A177-3AD203B41FA5}">
                      <a16:colId xmlns:a16="http://schemas.microsoft.com/office/drawing/2014/main" val="165522540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67654"/>
                    </a:ext>
                  </a:extLst>
                </a:gridCol>
              </a:tblGrid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83968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16.542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32.928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</a:rPr>
                        <a:t>21.602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14:37:22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19511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14.973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19.782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14:37:17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19935"/>
                  </a:ext>
                </a:extLst>
              </a:tr>
              <a:tr h="355147"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15.878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17.987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2020-01-27 14:37:12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265733"/>
                  </a:ext>
                </a:extLst>
              </a:tr>
            </a:tbl>
          </a:graphicData>
        </a:graphic>
      </p:graphicFrame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74B0AAFE-6FC6-49E8-BC45-A3B0FD33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5134"/>
              </p:ext>
            </p:extLst>
          </p:nvPr>
        </p:nvGraphicFramePr>
        <p:xfrm>
          <a:off x="6833506" y="3706813"/>
          <a:ext cx="5116284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4138">
                  <a:extLst>
                    <a:ext uri="{9D8B030D-6E8A-4147-A177-3AD203B41FA5}">
                      <a16:colId xmlns:a16="http://schemas.microsoft.com/office/drawing/2014/main" val="2319028454"/>
                    </a:ext>
                  </a:extLst>
                </a:gridCol>
                <a:gridCol w="1000942">
                  <a:extLst>
                    <a:ext uri="{9D8B030D-6E8A-4147-A177-3AD203B41FA5}">
                      <a16:colId xmlns:a16="http://schemas.microsoft.com/office/drawing/2014/main" val="2469158216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28289239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2699887733"/>
                    </a:ext>
                  </a:extLst>
                </a:gridCol>
                <a:gridCol w="1458683">
                  <a:extLst>
                    <a:ext uri="{9D8B030D-6E8A-4147-A177-3AD203B41FA5}">
                      <a16:colId xmlns:a16="http://schemas.microsoft.com/office/drawing/2014/main" val="246578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humidity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 err="1"/>
                        <a:t>brightness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320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15.798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31.039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19.79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2020-01-27 14:00:00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069471"/>
                  </a:ext>
                </a:extLst>
              </a:tr>
            </a:tbl>
          </a:graphicData>
        </a:graphic>
      </p:graphicFrame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634EC78-167A-422F-A1BC-216F9FD4DE75}"/>
              </a:ext>
            </a:extLst>
          </p:cNvPr>
          <p:cNvSpPr/>
          <p:nvPr/>
        </p:nvSpPr>
        <p:spPr>
          <a:xfrm>
            <a:off x="5559879" y="3992336"/>
            <a:ext cx="1151164" cy="725397"/>
          </a:xfrm>
          <a:prstGeom prst="rightArrow">
            <a:avLst>
              <a:gd name="adj1" fmla="val 4324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4AA845-341D-4A49-A27C-1CB437C14C74}"/>
              </a:ext>
            </a:extLst>
          </p:cNvPr>
          <p:cNvSpPr txBox="1"/>
          <p:nvPr/>
        </p:nvSpPr>
        <p:spPr>
          <a:xfrm>
            <a:off x="191860" y="3322865"/>
            <a:ext cx="1292679" cy="383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Measures</a:t>
            </a:r>
            <a:endParaRPr lang="fr-CH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854EB64-C82D-40F5-8710-0400A2F1BCCE}"/>
              </a:ext>
            </a:extLst>
          </p:cNvPr>
          <p:cNvSpPr txBox="1"/>
          <p:nvPr/>
        </p:nvSpPr>
        <p:spPr>
          <a:xfrm>
            <a:off x="6833505" y="3331030"/>
            <a:ext cx="141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History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83373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/>
          <a:lstStyle/>
          <a:p>
            <a:r>
              <a:rPr lang="fr-CH" dirty="0"/>
              <a:t>Travail attendu / réalisé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  <a:p>
            <a:r>
              <a:rPr lang="fr-CH" dirty="0"/>
              <a:t>Attendu</a:t>
            </a:r>
          </a:p>
          <a:p>
            <a:pPr lvl="1"/>
            <a:r>
              <a:rPr lang="fr-CH" dirty="0"/>
              <a:t>Application C# qui récupère les données des capteurs</a:t>
            </a:r>
          </a:p>
          <a:p>
            <a:pPr marL="0" indent="0">
              <a:buNone/>
            </a:pPr>
            <a:endParaRPr lang="fr-CH" dirty="0"/>
          </a:p>
          <a:p>
            <a:r>
              <a:rPr lang="fr-CH" dirty="0"/>
              <a:t>Réalisé</a:t>
            </a:r>
          </a:p>
          <a:p>
            <a:pPr lvl="1"/>
            <a:r>
              <a:rPr lang="fr-CH" dirty="0"/>
              <a:t>Base de données pour le stockage</a:t>
            </a:r>
          </a:p>
          <a:p>
            <a:pPr lvl="1"/>
            <a:r>
              <a:rPr lang="fr-CH" dirty="0"/>
              <a:t>API pour récupérer les données</a:t>
            </a:r>
          </a:p>
          <a:p>
            <a:pPr lvl="1"/>
            <a:r>
              <a:rPr lang="fr-CH" dirty="0"/>
              <a:t>Page web pour afficher les données</a:t>
            </a:r>
          </a:p>
        </p:txBody>
      </p:sp>
    </p:spTree>
    <p:extLst>
      <p:ext uri="{BB962C8B-B14F-4D97-AF65-F5344CB8AC3E}">
        <p14:creationId xmlns:p14="http://schemas.microsoft.com/office/powerpoint/2010/main" val="61579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211</Words>
  <Application>Microsoft Office PowerPoint</Application>
  <PresentationFormat>Grand écran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Présentation PowerPoint</vt:lpstr>
      <vt:lpstr>Yoctopuce</vt:lpstr>
      <vt:lpstr>Introduction</vt:lpstr>
      <vt:lpstr>Répartition des tâches</vt:lpstr>
      <vt:lpstr>Démonstration</vt:lpstr>
      <vt:lpstr>Technologies</vt:lpstr>
      <vt:lpstr>Schéma</vt:lpstr>
      <vt:lpstr>Historique</vt:lpstr>
      <vt:lpstr>Travail attendu / réalisé</vt:lpstr>
      <vt:lpstr>Fonctionnalités</vt:lpstr>
      <vt:lpstr>Améliorations</vt:lpstr>
      <vt:lpstr>Questions ?</vt:lpstr>
      <vt:lpstr>Présentation PowerPoint</vt:lpstr>
    </vt:vector>
  </TitlesOfParts>
  <Company>CFPT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Yoctopuce</dc:title>
  <dc:creator>samuelpschrn</dc:creator>
  <cp:lastModifiedBy>jules stahli</cp:lastModifiedBy>
  <cp:revision>62</cp:revision>
  <dcterms:created xsi:type="dcterms:W3CDTF">2021-03-03T11:51:30Z</dcterms:created>
  <dcterms:modified xsi:type="dcterms:W3CDTF">2021-03-14T12:36:16Z</dcterms:modified>
</cp:coreProperties>
</file>