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F3D1-6FF4-E145-4E3D-A69040981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10F2E-6D8C-7B23-4A45-09D9FF76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A320-B675-3555-5A59-0B55FB51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DFE2F-2F0C-8BBF-C865-FAF615C7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3B92-413D-2C0D-55EF-E4AD4668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518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F51C-09DC-B3C6-F995-44BA26F6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F7D5E-2476-AB80-7437-96B37A17B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F8EB7-2D69-5996-5CF3-5502F0DE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A89D-7568-7ED8-D0C3-5BAA4BD5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47244-F2B7-68F1-88A7-52D43881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36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D0B06-C21C-10A6-2275-95079A7E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EFED4-D42C-04B5-629C-8E75C162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11E2A-C37D-334B-9D4C-D6B304DA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208C-A19B-ADB0-FB43-B9ACFE44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5467-D2D9-28B4-2CFB-6164DE61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AB5B-DA12-6148-C857-1E8B44FF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F152-7CCF-66A5-0B1E-F6B1E83C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96A-DE38-BCDA-40BD-15BFE917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469AD-E160-C640-36F5-37014CF1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2179-0FCD-B56A-532F-57E32B8C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83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C5BB-6272-603A-66F6-F46E6E74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1EA20-C07A-3BC3-714F-592EA2442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B779-BEF6-F037-A759-AC562262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9D69-44C8-77BB-E183-BADFC53C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C85B-E1F7-D1B8-2491-7D2C2D92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5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6209-F4DC-2811-247F-A3232514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C25B-A21D-5617-6511-89806B0C6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FB949-9409-06F0-D374-593EC768D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6340B-9750-E28F-3D2B-744E81B3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AA87D-592C-750C-46A8-0E6130C2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3151-241E-0462-5036-24EFEE2D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2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8654-F720-4B75-46E4-D768DFA3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DBFE8-34A1-08A9-EBE6-4DCD96744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90676-8B20-607D-2748-5C5E1D35F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3C232-9A50-1F0F-03E6-2179AE503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0434C-96ED-0D9A-72A4-CC53AE625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6E625-A589-FC00-6A94-633757B5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6A100-46E9-7AF5-C4DB-06C6C66A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74008-1B0B-5615-A1DC-0D880830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38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388A-1736-3A7C-A8BF-360A604A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8E65E-8365-1514-A78A-F072F501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282A3-5168-FCBF-5F9D-E2C444AA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55AB-2FF4-5185-50A4-F018E344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14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C1AD8-5719-830A-01FC-A2B024B4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43D17-8911-CEE7-0982-6B0781FD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4682-D7A0-A7D2-20DF-13F54842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6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27CF5-B8E2-567D-077D-6F4EFBE2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CEBF7-8A2C-91AB-866C-A500C21D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72FBD-D42A-DA18-45BA-F92D7D57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30245-FA82-91D1-666B-41244B7C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2BA7A-FF00-00BC-FB40-280BC30E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2184A-4143-2550-4F9A-138C52B2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747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5D53-6B15-0555-FBD3-7E38CCD5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434A6-BBC5-2579-7D1D-4989F0072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595EF-F8E5-C295-091F-CA04E7E60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08BBB-669E-3D78-A7F1-54401742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F9288-C621-DAE6-EE76-4FCA8B6C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1AE7-8307-597A-5508-7E5F9F84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18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CEE80-F88B-55AA-33F8-32B4992B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A0223-2FDB-C188-B9E0-7BC3A599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0EE18-DAE3-83CD-7742-CC77C2FD6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8488C-C1BE-4428-855C-D7ECA4D0C67E}" type="datetimeFigureOut">
              <a:rPr lang="en-CA" smtClean="0"/>
              <a:t>15-Nov-2022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D644D-0FF9-70FD-9726-8167E7858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F2AF-21D4-A961-1A96-465E3A707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169AA-6B1F-4706-968F-EFBA92D25B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40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4DC5-1F47-467E-67AF-42AEFF458A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GEMINI Aurora Input Function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CFEA1-039D-8BED-AB12-39DF76630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description of </a:t>
            </a:r>
            <a:r>
              <a:rPr lang="en-CA" dirty="0" err="1"/>
              <a:t>gemscr.functions.aurora.m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33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50ED5-056C-990B-01F2-781C1AD79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19" y="0"/>
            <a:ext cx="10680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5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3A1C-29F9-BAEB-D8C2-7909926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Purpose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In order to run GEMINI, we need 2D maps defining the forcing provided by fields and particles at the topside of the model space</a:t>
                </a:r>
              </a:p>
              <a:p>
                <a:r>
                  <a:rPr lang="en-CA" b="0" dirty="0"/>
                  <a:t>The fields are (in this case) defined by the field</a:t>
                </a:r>
                <a:r>
                  <a:rPr lang="en-CA" dirty="0"/>
                  <a:t>-aligned current: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r>
                  <a:rPr lang="en-CA" b="0" dirty="0"/>
                  <a:t>The particles are defined by Maxwellian electron precipitation spectra via the total energy flux and the characteristic energy: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These slides describe a way of defining these scalar fields for a typical auroral system in a self-consistent way</a:t>
                </a:r>
                <a:endParaRPr lang="en-CA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97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18B1A68-8C42-C187-0E9F-024B835AE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632" y="0"/>
            <a:ext cx="6294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2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tationary, screenshot&#10;&#10;Description automatically generated">
            <a:extLst>
              <a:ext uri="{FF2B5EF4-FFF2-40B4-BE49-F238E27FC236}">
                <a16:creationId xmlns:a16="http://schemas.microsoft.com/office/drawing/2014/main" id="{9C6683AE-8C4B-1C2E-018B-828294B42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" y="385618"/>
            <a:ext cx="12173529" cy="60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3A1C-29F9-BAEB-D8C2-7909926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Latitudinal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ea typeface="Cambria" panose="02040503050406030204" pitchFamily="18" charset="0"/>
                  </a:rPr>
                  <a:t>Sheet definition: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/>
                        <m:t>𝑆</m:t>
                      </m:r>
                      <m:d>
                        <m:dPr>
                          <m:ctrlPr>
                            <a:rPr lang="en-CA" b="0" i="1" smtClean="0"/>
                          </m:ctrlPr>
                        </m:dPr>
                        <m:e>
                          <m:r>
                            <a:rPr lang="en-CA" b="0" i="1" smtClean="0"/>
                            <m:t>𝑦</m:t>
                          </m:r>
                          <m:r>
                            <a:rPr lang="en-CA" b="0" i="1" smtClean="0"/>
                            <m:t>;</m:t>
                          </m:r>
                          <m:r>
                            <a:rPr lang="en-CA" b="0" i="1" smtClean="0"/>
                            <m:t>𝑝</m:t>
                          </m:r>
                          <m:r>
                            <a:rPr lang="en-CA" b="0" i="1" smtClean="0"/>
                            <m:t>,</m:t>
                          </m:r>
                          <m:r>
                            <a:rPr lang="en-CA" b="0" i="1" smtClean="0"/>
                            <m:t>𝑤</m:t>
                          </m:r>
                          <m:r>
                            <a:rPr lang="en-CA" b="0" i="1" smtClean="0"/>
                            <m:t>,</m:t>
                          </m:r>
                          <m:r>
                            <a:rPr lang="en-CA" b="0" i="1" smtClean="0"/>
                            <m:t>𝑔</m:t>
                          </m:r>
                        </m:e>
                      </m:d>
                      <m:r>
                        <a:rPr lang="en-CA" b="0" i="1" smtClean="0"/>
                        <m:t>=</m:t>
                      </m:r>
                      <m:f>
                        <m:fPr>
                          <m:ctrlPr>
                            <a:rPr lang="en-CA" b="0" i="1" smtClean="0"/>
                          </m:ctrlPr>
                        </m:fPr>
                        <m:num>
                          <m:r>
                            <a:rPr lang="en-CA" b="0" i="1" smtClean="0"/>
                            <m:t>1</m:t>
                          </m:r>
                        </m:num>
                        <m:den>
                          <m:r>
                            <a:rPr lang="en-CA" b="0" i="1" smtClean="0"/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b="0" i="1" smtClean="0"/>
                          </m:ctrlPr>
                        </m:dPr>
                        <m:e>
                          <m:func>
                            <m:funcPr>
                              <m:ctrlPr>
                                <a:rPr lang="en-CA" b="0" i="1" smtClean="0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0" i="1" smtClean="0"/>
                                  </m:ctrlPr>
                                </m:dPr>
                                <m:e>
                                  <m:r>
                                    <a:rPr lang="en-CA" b="0" i="1" smtClean="0"/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CA" b="0" i="1" smtClean="0"/>
                                      </m:ctrlPr>
                                    </m:fPr>
                                    <m:num>
                                      <m:r>
                                        <a:rPr lang="en-CA" b="0" i="1" smtClean="0"/>
                                        <m:t>𝑦</m:t>
                                      </m:r>
                                      <m:r>
                                        <a:rPr lang="en-CA" b="0" i="1" smtClean="0"/>
                                        <m:t>−</m:t>
                                      </m:r>
                                      <m:r>
                                        <a:rPr lang="en-CA" b="0" i="1" smtClean="0"/>
                                        <m:t>𝑝</m:t>
                                      </m:r>
                                      <m:r>
                                        <a:rPr lang="en-CA" b="0" i="1" smtClean="0"/>
                                        <m:t>−</m:t>
                                      </m:r>
                                      <m:r>
                                        <a:rPr lang="en-CA" b="0" i="1" smtClean="0"/>
                                        <m:t>𝑤</m:t>
                                      </m:r>
                                      <m:r>
                                        <a:rPr lang="en-CA" b="0" i="1" smtClean="0"/>
                                        <m:t>/2</m:t>
                                      </m:r>
                                    </m:num>
                                    <m:den>
                                      <m:r>
                                        <a:rPr lang="en-CA" b="0" i="1" smtClean="0"/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CA" b="0" i="1" smtClean="0"/>
                            <m:t>−</m:t>
                          </m:r>
                          <m:func>
                            <m:funcPr>
                              <m:ctrlPr>
                                <a:rPr lang="en-CA" b="0" i="1" smtClean="0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/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0" i="1" smtClean="0"/>
                                  </m:ctrlPr>
                                </m:dPr>
                                <m:e>
                                  <m:r>
                                    <a:rPr lang="en-CA" b="0" i="1" smtClean="0"/>
                                    <m:t>2</m:t>
                                  </m:r>
                                  <m:f>
                                    <m:fPr>
                                      <m:ctrlPr>
                                        <a:rPr lang="en-CA" b="0" i="1" smtClean="0"/>
                                      </m:ctrlPr>
                                    </m:fPr>
                                    <m:num>
                                      <m:r>
                                        <a:rPr lang="en-CA" b="0" i="1" smtClean="0"/>
                                        <m:t>𝑦</m:t>
                                      </m:r>
                                      <m:r>
                                        <a:rPr lang="en-CA" b="0" i="1" smtClean="0"/>
                                        <m:t>−</m:t>
                                      </m:r>
                                      <m:r>
                                        <a:rPr lang="en-CA" b="0" i="1" smtClean="0"/>
                                        <m:t>𝑝</m:t>
                                      </m:r>
                                      <m:r>
                                        <a:rPr lang="en-CA" b="0" i="1" smtClean="0"/>
                                        <m:t>+</m:t>
                                      </m:r>
                                      <m:r>
                                        <a:rPr lang="en-CA" b="0" i="1" smtClean="0"/>
                                        <m:t>𝑤</m:t>
                                      </m:r>
                                      <m:r>
                                        <a:rPr lang="en-CA" b="0" i="1" smtClean="0"/>
                                        <m:t>/2</m:t>
                                      </m:r>
                                    </m:num>
                                    <m:den>
                                      <m:r>
                                        <a:rPr lang="en-CA" b="0" i="1" smtClean="0"/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FAC definition: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/>
                          </m:ctrlPr>
                        </m:sSubPr>
                        <m:e>
                          <m:r>
                            <a:rPr lang="en-CA" b="0" i="1" smtClean="0"/>
                            <m:t>𝑗</m:t>
                          </m:r>
                        </m:e>
                        <m:sub>
                          <m:r>
                            <a:rPr lang="en-CA" b="0" i="1" smtClean="0"/>
                            <m:t>∥</m:t>
                          </m:r>
                        </m:sub>
                      </m:sSub>
                      <m:d>
                        <m:dPr>
                          <m:ctrlPr>
                            <a:rPr lang="en-CA" b="0" i="1" smtClean="0"/>
                          </m:ctrlPr>
                        </m:dPr>
                        <m:e>
                          <m:r>
                            <a:rPr lang="en-CA" b="0" i="1" smtClean="0"/>
                            <m:t>𝑦</m:t>
                          </m:r>
                          <m:r>
                            <a:rPr lang="en-CA" b="0" i="1" smtClean="0"/>
                            <m:t>;</m:t>
                          </m:r>
                          <m:r>
                            <a:rPr lang="en-CA" b="0" i="1" smtClean="0"/>
                            <m:t>𝑐</m:t>
                          </m:r>
                          <m:r>
                            <a:rPr lang="en-CA" b="0" i="1" smtClean="0"/>
                            <m:t>,</m:t>
                          </m:r>
                          <m:r>
                            <a:rPr lang="en-CA" b="0" i="1" smtClean="0"/>
                            <m:t>𝑎</m:t>
                          </m:r>
                          <m:r>
                            <a:rPr lang="en-CA" b="0" i="1" smtClean="0"/>
                            <m:t>,</m:t>
                          </m:r>
                          <m:r>
                            <a:rPr lang="en-CA" b="0" i="1" smtClean="0"/>
                            <m:t>𝑤</m:t>
                          </m:r>
                          <m:r>
                            <a:rPr lang="en-CA" b="0" i="1" smtClean="0"/>
                            <m:t>,</m:t>
                          </m:r>
                          <m:r>
                            <a:rPr lang="en-CA" b="0" i="1" smtClean="0"/>
                            <m:t>𝑔</m:t>
                          </m:r>
                          <m:r>
                            <a:rPr lang="en-CA" b="0" i="1" smtClean="0"/>
                            <m:t>,</m:t>
                          </m:r>
                          <m:r>
                            <a:rPr lang="en-CA" b="0" i="1" smtClean="0"/>
                            <m:t>𝑟</m:t>
                          </m:r>
                        </m:e>
                      </m:d>
                      <m:r>
                        <a:rPr lang="en-CA" b="0" i="1" smtClean="0"/>
                        <m:t>=</m:t>
                      </m:r>
                      <m:r>
                        <a:rPr lang="en-CA" b="0" i="1" smtClean="0"/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CA" b="0" i="1" smtClean="0"/>
                          </m:ctrlPr>
                        </m:dPr>
                        <m:e>
                          <m:r>
                            <a:rPr lang="en-CA" b="0" i="1" smtClean="0"/>
                            <m:t>𝑆</m:t>
                          </m:r>
                          <m:d>
                            <m:dPr>
                              <m:ctrlPr>
                                <a:rPr lang="en-CA" b="0" i="1" smtClean="0"/>
                              </m:ctrlPr>
                            </m:dPr>
                            <m:e>
                              <m:r>
                                <a:rPr lang="en-CA" b="0" i="1" smtClean="0"/>
                                <m:t>𝑦</m:t>
                              </m:r>
                              <m:r>
                                <a:rPr lang="en-CA" b="0" i="1" smtClean="0"/>
                                <m:t>;</m:t>
                              </m:r>
                              <m:r>
                                <a:rPr lang="en-CA" b="0" i="1" smtClean="0"/>
                                <m:t>𝑐</m:t>
                              </m:r>
                              <m:r>
                                <a:rPr lang="en-CA" b="0" i="1" smtClean="0"/>
                                <m:t>+</m:t>
                              </m:r>
                              <m:f>
                                <m:fPr>
                                  <m:ctrlPr>
                                    <a:rPr lang="en-CA" b="0" i="1" smtClean="0"/>
                                  </m:ctrlPr>
                                </m:fPr>
                                <m:num>
                                  <m:r>
                                    <a:rPr lang="en-CA" b="0" i="1" smtClean="0"/>
                                    <m:t>𝑤</m:t>
                                  </m:r>
                                </m:num>
                                <m:den>
                                  <m:r>
                                    <a:rPr lang="en-CA" b="0" i="1" smtClean="0"/>
                                    <m:t>2</m:t>
                                  </m:r>
                                </m:den>
                              </m:f>
                              <m:r>
                                <a:rPr lang="en-CA" b="0" i="1" smtClean="0"/>
                                <m:t>,</m:t>
                              </m:r>
                              <m:r>
                                <a:rPr lang="en-CA" b="0" i="1" smtClean="0"/>
                                <m:t>𝑤</m:t>
                              </m:r>
                              <m:r>
                                <a:rPr lang="en-CA" b="0" i="1" smtClean="0"/>
                                <m:t>,</m:t>
                              </m:r>
                              <m:r>
                                <a:rPr lang="en-CA" b="0" i="1" smtClean="0"/>
                                <m:t>𝑔</m:t>
                              </m:r>
                            </m:e>
                          </m:d>
                          <m:r>
                            <a:rPr lang="en-CA" b="0" i="1" smtClean="0"/>
                            <m:t>−</m:t>
                          </m:r>
                          <m:f>
                            <m:fPr>
                              <m:ctrlPr>
                                <a:rPr lang="en-CA" b="0" i="1" smtClean="0"/>
                              </m:ctrlPr>
                            </m:fPr>
                            <m:num>
                              <m:r>
                                <a:rPr lang="en-CA" b="0" i="1" smtClean="0"/>
                                <m:t>1</m:t>
                              </m:r>
                            </m:num>
                            <m:den>
                              <m:r>
                                <a:rPr lang="en-CA" b="0" i="1" smtClean="0"/>
                                <m:t>𝑟</m:t>
                              </m:r>
                            </m:den>
                          </m:f>
                          <m:r>
                            <a:rPr lang="en-CA" b="0" i="1" smtClean="0"/>
                            <m:t>𝑆</m:t>
                          </m:r>
                          <m:d>
                            <m:dPr>
                              <m:ctrlPr>
                                <a:rPr lang="en-CA" b="0" i="1" smtClean="0"/>
                              </m:ctrlPr>
                            </m:dPr>
                            <m:e>
                              <m:r>
                                <a:rPr lang="en-CA" b="0" i="1" smtClean="0"/>
                                <m:t>𝑦</m:t>
                              </m:r>
                              <m:r>
                                <a:rPr lang="en-CA" b="0" i="1" smtClean="0"/>
                                <m:t>;</m:t>
                              </m:r>
                              <m:r>
                                <a:rPr lang="en-CA" b="0" i="1" smtClean="0"/>
                                <m:t>𝑐</m:t>
                              </m:r>
                              <m:r>
                                <a:rPr lang="en-CA" b="0" i="1" smtClean="0"/>
                                <m:t>−</m:t>
                              </m:r>
                              <m:f>
                                <m:fPr>
                                  <m:ctrlPr>
                                    <a:rPr lang="en-CA" b="0" i="1" smtClean="0"/>
                                  </m:ctrlPr>
                                </m:fPr>
                                <m:num>
                                  <m:r>
                                    <a:rPr lang="en-CA" b="0" i="1" smtClean="0"/>
                                    <m:t>𝑟𝑤</m:t>
                                  </m:r>
                                </m:num>
                                <m:den>
                                  <m:r>
                                    <a:rPr lang="en-CA" b="0" i="1" smtClean="0"/>
                                    <m:t>2</m:t>
                                  </m:r>
                                </m:den>
                              </m:f>
                              <m:r>
                                <a:rPr lang="en-CA" b="0" i="1" smtClean="0"/>
                                <m:t>,</m:t>
                              </m:r>
                              <m:r>
                                <a:rPr lang="en-CA" b="0" i="1" smtClean="0"/>
                                <m:t>𝑟</m:t>
                              </m:r>
                              <m:r>
                                <a:rPr lang="en-CA" b="0" i="1" smtClean="0"/>
                                <m:t>𝑤</m:t>
                              </m:r>
                              <m:r>
                                <a:rPr lang="en-CA" b="0" i="1" smtClean="0"/>
                                <m:t>,</m:t>
                              </m:r>
                              <m:r>
                                <a:rPr lang="en-CA" b="0" i="1" smtClean="0"/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FAC integrates to zero</a:t>
                </a:r>
              </a:p>
              <a:p>
                <a:r>
                  <a:rPr lang="en-CA" dirty="0"/>
                  <a:t>Magnetosphere demands FAC atop the ionosphere, some current is accelerated, some is not, but this is the total</a:t>
                </a:r>
                <a:endParaRPr lang="en-CA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09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0A5ACF6-B54D-411E-4800-CF4D781C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561" y="134613"/>
            <a:ext cx="10528879" cy="658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3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3A1C-29F9-BAEB-D8C2-7909926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Latitudinal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latin typeface="Cambria Math" panose="02040503050406030204" pitchFamily="18" charset="0"/>
                  </a:rPr>
                  <a:t>Characteristic Energy Definition:</a:t>
                </a:r>
                <a:endParaRPr lang="en-CA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/>
              </a:p>
              <a:p>
                <a:pPr/>
                <a:r>
                  <a:rPr lang="en-CA" b="0" dirty="0"/>
                  <a:t>Two sheets added together, one high, one low</a:t>
                </a:r>
              </a:p>
              <a:p>
                <a:pPr/>
                <a:r>
                  <a:rPr lang="en-CA" dirty="0"/>
                  <a:t>Can be at any latitude with any width</a:t>
                </a:r>
              </a:p>
              <a:p>
                <a:pPr/>
                <a:r>
                  <a:rPr lang="en-CA" dirty="0"/>
                  <a:t>This is what determines what current is accelerated vs thermal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747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3A1C-29F9-BAEB-D8C2-7909926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Latitudinal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CA" dirty="0"/>
                  <a:t>Total energy flux,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, is derived from the characteristic energy and the accelerated FAC it provides</a:t>
                </a:r>
              </a:p>
              <a:p>
                <a:pPr/>
                <a:r>
                  <a:rPr lang="en-CA" dirty="0"/>
                  <a:t>The accelerated current from Maxwellian electron precipitation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</m:t>
                      </m:r>
                      <m:nary>
                        <m:nary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CA" b="0" dirty="0"/>
              </a:p>
              <a:p>
                <a:r>
                  <a:rPr lang="en-CA" dirty="0"/>
                  <a:t>This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∥,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CA" dirty="0"/>
                  <a:t> and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∥,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The accelerated current is related through a modified Knight relation by </a:t>
                </a:r>
                <a:r>
                  <a:rPr lang="en-CA" dirty="0" err="1"/>
                  <a:t>Kjell</a:t>
                </a:r>
                <a:r>
                  <a:rPr lang="en-CA" dirty="0"/>
                  <a:t> </a:t>
                </a:r>
                <a:r>
                  <a:rPr lang="en-CA" dirty="0" err="1"/>
                  <a:t>Ronnmark</a:t>
                </a:r>
                <a:r>
                  <a:rPr lang="en-CA" dirty="0"/>
                  <a:t> (2002)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∥,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e>
                      </m:ra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pPr marL="0" indent="0">
                  <a:buNone/>
                </a:pPr>
                <a:r>
                  <a:rPr lang="en-CA" dirty="0"/>
                  <a:t>	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b="0" dirty="0"/>
                  <a:t> being the density in the acceleration region.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20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3A1C-29F9-BAEB-D8C2-7909926A3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Latitudinal Cuts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b="0" dirty="0">
                    <a:latin typeface="Cambria Math" panose="02040503050406030204" pitchFamily="18" charset="0"/>
                  </a:rPr>
                  <a:t>This has the total energy flux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lang="en-CA" dirty="0"/>
                            <m:t> </m:t>
                          </m:r>
                        </m:e>
                      </m:rad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bSup>
                    </m:oMath>
                  </m:oMathPara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dirty="0"/>
                  <a:t> is determined such that the accelerated current is some fraction,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CA" dirty="0"/>
                  <a:t>, of the total current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rad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0512-BD4D-74A6-F528-D90C35408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5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320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GEMINI Aurora Input Function Overview</vt:lpstr>
      <vt:lpstr>Purpose</vt:lpstr>
      <vt:lpstr>PowerPoint Presentation</vt:lpstr>
      <vt:lpstr>PowerPoint Presentation</vt:lpstr>
      <vt:lpstr>Latitudinal Cuts</vt:lpstr>
      <vt:lpstr>PowerPoint Presentation</vt:lpstr>
      <vt:lpstr>Latitudinal Cuts</vt:lpstr>
      <vt:lpstr>Latitudinal Cuts</vt:lpstr>
      <vt:lpstr>Latitudinal Cuts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Input Function</dc:title>
  <dc:creator>Jules Van Irsel</dc:creator>
  <cp:lastModifiedBy>Jules Van Irsel</cp:lastModifiedBy>
  <cp:revision>11</cp:revision>
  <dcterms:created xsi:type="dcterms:W3CDTF">2022-11-15T15:08:15Z</dcterms:created>
  <dcterms:modified xsi:type="dcterms:W3CDTF">2022-11-16T13:52:10Z</dcterms:modified>
</cp:coreProperties>
</file>