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584F-8057-2535-E131-CE815539E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A4E1-2B2C-07CE-C519-F3AC62AC6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38B1-57C5-CB0A-900A-E5E9927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E4C5-BB64-A953-2DB7-7CE30C07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7BC8-A7A8-70B5-3A8F-53635F6D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97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1E4B-84A7-AADE-9CB8-D7A4488C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68C6E-0D3B-4047-8D70-4AC864D8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037E-DE11-07C2-E8F3-3E81B98B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C613-B045-1C86-63CC-5DC6AB27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82AC-1FB9-250E-D645-3D0A852D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9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3F490-DBE1-DFFF-7E28-33E80AD47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F4E4-E035-9382-A1F2-B6DA0068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EF06-ECCE-45DC-F0F2-07A7493B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BAD6E-623F-DDC3-BB9D-F9BC6D41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0C19-9DC4-783F-8127-EB43B246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19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9987-7726-F716-E659-52EB27E8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69FA-C38E-FD92-B15B-7E062335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D88C-96A6-C1FB-E61B-58A0E785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9142-EFDD-A920-638D-F52B26A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63C6-B849-D2D0-3229-2D182320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84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FEA0-EFD2-E870-9409-9E10DEE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E10FC-B408-66D2-A004-1793B0B8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158A-CB80-2ECB-BE76-2D17163E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E1B1-E721-2A38-261A-A525323F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487-105F-E029-01D1-369A6EAE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5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6D89-911B-ECFB-B991-50B6C6B6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044A-9365-A200-CFCB-964D4A7DE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BBA16-9948-C28C-AD85-9108120E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B875-482B-8587-1824-FFE2923B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6B966-F642-8C5B-FC7E-30E998B6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CBA52-9E3C-F5C0-31F0-D7ED738C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53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90F2-9DE4-0D82-14BB-8E10AEA4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07AB-3F15-6567-7246-727B1D3E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AE869-0D5D-A333-C76F-CACD7F8E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588D4-2246-51B9-3BB9-0AE2F2B08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CC1D6-B15F-88AC-2605-FD5D2B3DF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9CCC8-9B0C-9D2D-7FAD-A7E10095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792A8-4195-CB75-52E2-C96AFBE2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00584-9B4E-B79E-DE26-3253CFB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98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1BA6-694A-85F6-D59F-8D2507F8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2070C-7CE2-D87F-F331-7B36615D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B025-D685-32CF-E8B6-059D50CE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19476-2840-7F6F-0B3D-30A09DE0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68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C34C2-9AB7-4D69-75E7-157D3AE0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A061-902B-56A6-8225-C78178A6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10237-6536-807B-E6BE-307E5D57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1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363D-D215-172F-F94F-6196705F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4CFB-49E3-B197-2E5B-28E2315C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39A1-7D63-8E97-6D25-37661F64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853E-838D-6BB0-B82F-E9384611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B4867-8E89-F023-B4D1-137D38A3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85EF-891A-0D37-7B1D-6BF4F364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66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F2C8-6168-C4E6-A00A-93F0E13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6B27B-2F10-A042-CA65-9E5B27A8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2337-F8F4-749A-D07A-A0AC0F55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4A948-7C1D-1196-9FFF-8149FE51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FC5A-2871-31A6-1CDD-D36AD1EE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C85F7-B3A8-82C1-54AC-1F4E1426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07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CC2E8-4E9C-A5F5-8C5C-7431BD64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62BF2-1738-577E-E8B2-58E605AB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B5E3-7C8E-C5E4-0FBE-94E4B853D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85D8-5D58-4460-86EC-D1765594A182}" type="datetimeFigureOut">
              <a:rPr lang="en-CA" smtClean="0"/>
              <a:t>05-Jun-2023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A29F-5332-CAD1-D400-4657E414D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41C1-9D8A-E5DF-4ACF-8978683BE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8B56-FEB5-418E-901D-14476E807D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60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0C3B-7203-A386-2E6A-CC454ED0D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Accelerated vs. Unaccelerated Maxwellian Precipitation:</a:t>
            </a:r>
            <a:br>
              <a:rPr lang="en-CA" dirty="0"/>
            </a:br>
            <a:r>
              <a:rPr lang="en-CA" sz="3100" dirty="0"/>
              <a:t>Comparing Evans (1974) Data vs. Equivalent Maxwellian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EB63-6773-5190-0DC0-922FB27E2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June 6, 2023</a:t>
            </a:r>
          </a:p>
        </p:txBody>
      </p:sp>
    </p:spTree>
    <p:extLst>
      <p:ext uri="{BB962C8B-B14F-4D97-AF65-F5344CB8AC3E}">
        <p14:creationId xmlns:p14="http://schemas.microsoft.com/office/powerpoint/2010/main" val="256464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ACDB8133-6C33-A256-E2C6-C853BEBC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" y="190905"/>
            <a:ext cx="11720634" cy="6476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0ADD4A-A66C-F131-6271-9ED0B62A6C3E}"/>
                  </a:ext>
                </a:extLst>
              </p:cNvPr>
              <p:cNvSpPr txBox="1"/>
              <p:nvPr/>
            </p:nvSpPr>
            <p:spPr>
              <a:xfrm>
                <a:off x="1474078" y="3231931"/>
                <a:ext cx="4950372" cy="1946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Evans data assumes 45° solid angle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Points = GEMINI/Fang2010 data used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Q0’s integrated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CA" dirty="0"/>
                  <a:t>(midpoint rule)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All Q0’s = 7.28 </a:t>
                </a:r>
                <a:r>
                  <a:rPr lang="en-CA" dirty="0" err="1"/>
                  <a:t>mW</a:t>
                </a:r>
                <a:r>
                  <a:rPr lang="en-CA" dirty="0"/>
                  <a:t>/m</a:t>
                </a:r>
                <a:r>
                  <a:rPr lang="en-CA" baseline="30000" dirty="0"/>
                  <a:t>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All have same peak energy @ 2 keV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Maxwellian has T = 2 keV, Evans has 0.8 keV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0ADD4A-A66C-F131-6271-9ED0B62A6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78" y="3231931"/>
                <a:ext cx="4950372" cy="1946623"/>
              </a:xfrm>
              <a:prstGeom prst="rect">
                <a:avLst/>
              </a:prstGeom>
              <a:blipFill>
                <a:blip r:embed="rId3"/>
                <a:stretch>
                  <a:fillRect l="-737" t="-1242" b="-3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FB24CD-54AA-3626-FDD3-02F3F5F4C539}"/>
              </a:ext>
            </a:extLst>
          </p:cNvPr>
          <p:cNvCxnSpPr>
            <a:cxnSpLocks/>
          </p:cNvCxnSpPr>
          <p:nvPr/>
        </p:nvCxnSpPr>
        <p:spPr>
          <a:xfrm>
            <a:off x="5178974" y="1403131"/>
            <a:ext cx="2845675" cy="0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9D2990-6235-EEDA-554F-9AF5212E46EF}"/>
              </a:ext>
            </a:extLst>
          </p:cNvPr>
          <p:cNvCxnSpPr>
            <a:cxnSpLocks/>
          </p:cNvCxnSpPr>
          <p:nvPr/>
        </p:nvCxnSpPr>
        <p:spPr>
          <a:xfrm>
            <a:off x="6834353" y="1403131"/>
            <a:ext cx="89075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CB6B19-E17A-79D8-1C0D-89890C4923FD}"/>
              </a:ext>
            </a:extLst>
          </p:cNvPr>
          <p:cNvGrpSpPr/>
          <p:nvPr/>
        </p:nvGrpSpPr>
        <p:grpSpPr>
          <a:xfrm>
            <a:off x="4782209" y="427686"/>
            <a:ext cx="1973315" cy="369332"/>
            <a:chOff x="4782209" y="427686"/>
            <a:chExt cx="1973315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C1625D-38D2-BCDB-6F81-03F5B5402105}"/>
                </a:ext>
              </a:extLst>
            </p:cNvPr>
            <p:cNvSpPr txBox="1"/>
            <p:nvPr/>
          </p:nvSpPr>
          <p:spPr>
            <a:xfrm>
              <a:off x="4782209" y="427686"/>
              <a:ext cx="13137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Same peak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C71742-25D9-DD85-060C-FED5FF4ED677}"/>
                </a:ext>
              </a:extLst>
            </p:cNvPr>
            <p:cNvCxnSpPr/>
            <p:nvPr/>
          </p:nvCxnSpPr>
          <p:spPr>
            <a:xfrm>
              <a:off x="6096000" y="612352"/>
              <a:ext cx="659524" cy="1286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E2CE39-CE4E-EEDA-7B3D-E544B17EE30C}"/>
              </a:ext>
            </a:extLst>
          </p:cNvPr>
          <p:cNvGrpSpPr/>
          <p:nvPr/>
        </p:nvGrpSpPr>
        <p:grpSpPr>
          <a:xfrm>
            <a:off x="4296106" y="1591065"/>
            <a:ext cx="2538249" cy="474217"/>
            <a:chOff x="4782210" y="-154685"/>
            <a:chExt cx="1973314" cy="12287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E95BBA-377E-BE6F-C8C8-D77614AD81F4}"/>
                </a:ext>
              </a:extLst>
            </p:cNvPr>
            <p:cNvSpPr txBox="1"/>
            <p:nvPr/>
          </p:nvSpPr>
          <p:spPr>
            <a:xfrm>
              <a:off x="4782210" y="427686"/>
              <a:ext cx="11643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Different temperatures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9F68DB-C26F-E2BA-459A-8F27CB125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532" y="-154685"/>
              <a:ext cx="906992" cy="12287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BC97A4-724B-1388-49D5-E158682109E6}"/>
              </a:ext>
            </a:extLst>
          </p:cNvPr>
          <p:cNvGrpSpPr/>
          <p:nvPr/>
        </p:nvGrpSpPr>
        <p:grpSpPr>
          <a:xfrm>
            <a:off x="9002112" y="1169500"/>
            <a:ext cx="1313791" cy="1384514"/>
            <a:chOff x="4782209" y="427686"/>
            <a:chExt cx="1313791" cy="13845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3746D4-775E-D1A4-6CB2-D4585DF0DB37}"/>
                </a:ext>
              </a:extLst>
            </p:cNvPr>
            <p:cNvSpPr txBox="1"/>
            <p:nvPr/>
          </p:nvSpPr>
          <p:spPr>
            <a:xfrm>
              <a:off x="4782209" y="427686"/>
              <a:ext cx="13137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Hard, high energy tail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BF8F267-6563-05DE-C64E-9227AB775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1755" y="1074017"/>
              <a:ext cx="149770" cy="7381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9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6C5BB5-A0EC-56BC-79CB-342680EF7B2D}"/>
              </a:ext>
            </a:extLst>
          </p:cNvPr>
          <p:cNvGrpSpPr/>
          <p:nvPr/>
        </p:nvGrpSpPr>
        <p:grpSpPr>
          <a:xfrm>
            <a:off x="528109" y="685800"/>
            <a:ext cx="11135783" cy="5486400"/>
            <a:chOff x="670034" y="504496"/>
            <a:chExt cx="11135783" cy="54864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0071326-46CB-2117-CD35-367563575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034" y="504496"/>
              <a:ext cx="3712354" cy="54864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0331473-DBB6-03FE-75AF-D90638A4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6310" y="504496"/>
              <a:ext cx="3571805" cy="54864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2233D8E-893C-3687-9D00-B0F6E00E2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62037" y="504496"/>
              <a:ext cx="3643780" cy="5486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A44390-7758-1672-6C14-EDE866C6D580}"/>
              </a:ext>
            </a:extLst>
          </p:cNvPr>
          <p:cNvGrpSpPr/>
          <p:nvPr/>
        </p:nvGrpSpPr>
        <p:grpSpPr>
          <a:xfrm>
            <a:off x="2490952" y="1200196"/>
            <a:ext cx="1910254" cy="794142"/>
            <a:chOff x="4185746" y="427686"/>
            <a:chExt cx="1910254" cy="7941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914DD0-67A9-5C02-FE4C-0FC2044051A8}"/>
                </a:ext>
              </a:extLst>
            </p:cNvPr>
            <p:cNvSpPr txBox="1"/>
            <p:nvPr/>
          </p:nvSpPr>
          <p:spPr>
            <a:xfrm>
              <a:off x="4782209" y="427686"/>
              <a:ext cx="13137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LET difference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295806-94BA-F893-6366-577E4D9B060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185746" y="750852"/>
              <a:ext cx="596463" cy="470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64226A-CA89-5C63-1010-E2FF868E3D13}"/>
              </a:ext>
            </a:extLst>
          </p:cNvPr>
          <p:cNvGrpSpPr/>
          <p:nvPr/>
        </p:nvGrpSpPr>
        <p:grpSpPr>
          <a:xfrm>
            <a:off x="1773624" y="4337562"/>
            <a:ext cx="1576548" cy="809879"/>
            <a:chOff x="4766444" y="515729"/>
            <a:chExt cx="1576548" cy="8098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2F4167-84CF-650E-9712-BAA10CD1C54A}"/>
                </a:ext>
              </a:extLst>
            </p:cNvPr>
            <p:cNvSpPr txBox="1"/>
            <p:nvPr/>
          </p:nvSpPr>
          <p:spPr>
            <a:xfrm>
              <a:off x="4766444" y="515729"/>
              <a:ext cx="13137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HET difference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DB1EC8-6062-A467-7486-918F9939F76D}"/>
                </a:ext>
              </a:extLst>
            </p:cNvPr>
            <p:cNvCxnSpPr>
              <a:cxnSpLocks/>
            </p:cNvCxnSpPr>
            <p:nvPr/>
          </p:nvCxnSpPr>
          <p:spPr>
            <a:xfrm>
              <a:off x="5862144" y="994533"/>
              <a:ext cx="480848" cy="3310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09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F6FE1F65-3927-BABC-B3AC-6C23327FD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1" r="16973"/>
          <a:stretch/>
        </p:blipFill>
        <p:spPr>
          <a:xfrm>
            <a:off x="0" y="1552903"/>
            <a:ext cx="6065660" cy="5305097"/>
          </a:xfrm>
          <a:prstGeom prst="rect">
            <a:avLst/>
          </a:prstGeom>
        </p:spPr>
      </p:pic>
      <p:pic>
        <p:nvPicPr>
          <p:cNvPr id="5" name="Picture 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122D8D18-E66D-55C7-0957-C8F2D9060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r="962"/>
          <a:stretch/>
        </p:blipFill>
        <p:spPr>
          <a:xfrm>
            <a:off x="6065660" y="12051"/>
            <a:ext cx="6121906" cy="419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F19284-62CB-1586-6D6C-0B3B35070275}"/>
              </a:ext>
            </a:extLst>
          </p:cNvPr>
          <p:cNvCxnSpPr/>
          <p:nvPr/>
        </p:nvCxnSpPr>
        <p:spPr>
          <a:xfrm flipV="1">
            <a:off x="7993117" y="1458310"/>
            <a:ext cx="0" cy="10878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F56EC-CF90-7828-8801-6DA3A5ACACE6}"/>
              </a:ext>
            </a:extLst>
          </p:cNvPr>
          <p:cNvSpPr/>
          <p:nvPr/>
        </p:nvSpPr>
        <p:spPr>
          <a:xfrm>
            <a:off x="3113690" y="1552903"/>
            <a:ext cx="2286000" cy="70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41D46-8FD5-E9D9-755C-6E5BA585B5BD}"/>
              </a:ext>
            </a:extLst>
          </p:cNvPr>
          <p:cNvGrpSpPr/>
          <p:nvPr/>
        </p:nvGrpSpPr>
        <p:grpSpPr>
          <a:xfrm>
            <a:off x="4506313" y="1458310"/>
            <a:ext cx="3400094" cy="923330"/>
            <a:chOff x="391513" y="-2319455"/>
            <a:chExt cx="3400094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BF3971-7C69-3B58-BC2B-2E5A7C10507F}"/>
                </a:ext>
              </a:extLst>
            </p:cNvPr>
            <p:cNvSpPr txBox="1"/>
            <p:nvPr/>
          </p:nvSpPr>
          <p:spPr>
            <a:xfrm>
              <a:off x="391513" y="-2319455"/>
              <a:ext cx="131379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Closure should go up in alt.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58AB73D-FBAE-C30F-5850-616C3E309290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46" y="-1857790"/>
              <a:ext cx="2261161" cy="822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94D9D6-EC80-DD75-7A67-8C4F02E59F19}"/>
              </a:ext>
            </a:extLst>
          </p:cNvPr>
          <p:cNvCxnSpPr>
            <a:cxnSpLocks/>
          </p:cNvCxnSpPr>
          <p:nvPr/>
        </p:nvCxnSpPr>
        <p:spPr>
          <a:xfrm>
            <a:off x="1705303" y="4562803"/>
            <a:ext cx="1881352" cy="7422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C01186-C329-F16F-2A44-DA5A07BF6012}"/>
              </a:ext>
            </a:extLst>
          </p:cNvPr>
          <p:cNvGrpSpPr/>
          <p:nvPr/>
        </p:nvGrpSpPr>
        <p:grpSpPr>
          <a:xfrm>
            <a:off x="2806262" y="4608395"/>
            <a:ext cx="4377558" cy="923330"/>
            <a:chOff x="-2672254" y="-2319455"/>
            <a:chExt cx="4377558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8F7C4C-6C3D-5AFC-0FCA-A10CBB353597}"/>
                </a:ext>
              </a:extLst>
            </p:cNvPr>
            <p:cNvSpPr txBox="1"/>
            <p:nvPr/>
          </p:nvSpPr>
          <p:spPr>
            <a:xfrm>
              <a:off x="391513" y="-2319455"/>
              <a:ext cx="131379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Closure should go east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791A830-BFFD-A3AB-A0CB-51CCA27C0B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672254" y="-1994952"/>
              <a:ext cx="3013842" cy="137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8206E0-4B3E-BC87-076F-D09CE75B60F7}"/>
              </a:ext>
            </a:extLst>
          </p:cNvPr>
          <p:cNvSpPr txBox="1"/>
          <p:nvPr/>
        </p:nvSpPr>
        <p:spPr>
          <a:xfrm>
            <a:off x="7070837" y="4522366"/>
            <a:ext cx="495037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push request code, or pull fork onto </a:t>
            </a:r>
            <a:r>
              <a:rPr lang="en-CA" dirty="0" err="1"/>
              <a:t>andes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Run this run again with max, Evans, and Evans, no tail</a:t>
            </a:r>
          </a:p>
        </p:txBody>
      </p:sp>
    </p:spTree>
    <p:extLst>
      <p:ext uri="{BB962C8B-B14F-4D97-AF65-F5344CB8AC3E}">
        <p14:creationId xmlns:p14="http://schemas.microsoft.com/office/powerpoint/2010/main" val="65642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119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Accelerated vs. Unaccelerated Maxwellian Precipitation: Comparing Evans (1974) Data vs. Equivalent Maxwellian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vs. Unaccelerated Maxwellian Precipitation: Comparing Evans (1974) Data vs. Equivalent Maxwellian</dc:title>
  <dc:creator>Jules Van Irsel</dc:creator>
  <cp:lastModifiedBy>Jules Van Irsel</cp:lastModifiedBy>
  <cp:revision>2</cp:revision>
  <dcterms:created xsi:type="dcterms:W3CDTF">2023-06-06T14:37:04Z</dcterms:created>
  <dcterms:modified xsi:type="dcterms:W3CDTF">2023-06-07T15:57:35Z</dcterms:modified>
</cp:coreProperties>
</file>