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12C0-B266-4C71-B653-F4CCA8790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E1AFE-C386-4C9C-8D89-486D1257F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50D70-B5C5-4816-A401-07D19AF2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89-75C7-476E-A2CD-7F0A9E59C6FC}" type="datetimeFigureOut">
              <a:rPr lang="en-CA" smtClean="0"/>
              <a:t>14-Apr-2022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D33A3-1C17-4D51-891F-1E2E3795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6CB53-5AF9-4E8B-A453-70DC2B49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29E5-DDA2-4312-A128-FD99F40C5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24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52E3-507E-48F2-8D26-6EF19D2A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C59DA-777F-43BB-9D36-0890F2757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D6899-348B-48E6-8B80-4746F3CD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89-75C7-476E-A2CD-7F0A9E59C6FC}" type="datetimeFigureOut">
              <a:rPr lang="en-CA" smtClean="0"/>
              <a:t>14-Apr-2022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EEC7C-F7FE-4EF6-B38B-A108D6DA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AB478-ADD3-4269-BA0C-FF096C85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29E5-DDA2-4312-A128-FD99F40C5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0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1B4E4-762B-4755-89A9-4F2781CD7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6A64F-D683-429D-8C5D-B2BE0413D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E4A8B-16BC-4642-978B-FD037DBA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89-75C7-476E-A2CD-7F0A9E59C6FC}" type="datetimeFigureOut">
              <a:rPr lang="en-CA" smtClean="0"/>
              <a:t>14-Apr-2022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37CD6-435B-4E4B-8C3D-CB8339FD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A1995-D607-4FFD-A2AC-D499C3D9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29E5-DDA2-4312-A128-FD99F40C5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574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5411-B2A6-47CB-BD83-C6DF5E5F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0D0C6-F427-42A7-A90B-3639B0421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E4D85-7147-417E-AF2C-E7D3ECCD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89-75C7-476E-A2CD-7F0A9E59C6FC}" type="datetimeFigureOut">
              <a:rPr lang="en-CA" smtClean="0"/>
              <a:t>14-Apr-2022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28B40-E1F0-44A4-9D2E-C090091E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7D7DF-A2D1-4EFB-8BBB-65F415CE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29E5-DDA2-4312-A128-FD99F40C5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36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FD42-C64C-4742-A2C3-67BE362C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297CA-09F1-46DC-B2D2-7A20DE7A5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8016-EA2C-4888-A5A1-71D28FC7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89-75C7-476E-A2CD-7F0A9E59C6FC}" type="datetimeFigureOut">
              <a:rPr lang="en-CA" smtClean="0"/>
              <a:t>14-Apr-2022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99EDE-1243-466D-A85D-AEA71152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0B131-D9EB-4578-8C68-82A5483D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29E5-DDA2-4312-A128-FD99F40C5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13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38FC-6957-44D9-A20D-121E0554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451A5-3DFA-477D-A670-FB025BB0D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C3D13-B5E5-44DE-93C1-CFF9BE426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BEA78-2671-480D-B5E4-D405466F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89-75C7-476E-A2CD-7F0A9E59C6FC}" type="datetimeFigureOut">
              <a:rPr lang="en-CA" smtClean="0"/>
              <a:t>14-Apr-2022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9E4EB-F5E8-412F-A2FB-8E67A049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4860B-6BDC-4C11-9E38-0F50B09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29E5-DDA2-4312-A128-FD99F40C5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962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9D2E-B1D9-44FE-828D-EFAD1309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24F4D-5201-4693-BA84-8E360D0D6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4ABAA-41A7-4A43-B6C4-58C324007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D6E39-B2AF-4C4E-8E53-9EF3DBBF3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37EC2-EBE2-4511-A179-34DE0F194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ECC8A-43E8-4CE5-87D0-84BBE858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89-75C7-476E-A2CD-7F0A9E59C6FC}" type="datetimeFigureOut">
              <a:rPr lang="en-CA" smtClean="0"/>
              <a:t>14-Apr-2022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0B03D-2C8D-4903-BA87-1DB908A6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9DCE4-1123-47CF-887E-E6437CBE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29E5-DDA2-4312-A128-FD99F40C5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190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0DF-EE9A-4E56-98CC-31B5C98B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84BC7E-6CF4-4E5F-92D6-732D4233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89-75C7-476E-A2CD-7F0A9E59C6FC}" type="datetimeFigureOut">
              <a:rPr lang="en-CA" smtClean="0"/>
              <a:t>14-Apr-2022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59855-A45E-4B3C-A58B-E5BFCB7F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ABB23-9EAB-4738-8AC6-77865714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29E5-DDA2-4312-A128-FD99F40C5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814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88413-5BFF-4BFE-BCAD-9B5CB7DC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89-75C7-476E-A2CD-7F0A9E59C6FC}" type="datetimeFigureOut">
              <a:rPr lang="en-CA" smtClean="0"/>
              <a:t>14-Apr-2022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E9E08-D69E-4024-9E28-58786D6F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872DD-576C-4B6A-980E-D1689D56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29E5-DDA2-4312-A128-FD99F40C5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87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286A-C3CF-4912-8457-8E7914B1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8B40-0F32-47CE-A79A-EA3AE905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3D210-616F-4AF9-8535-7D905D056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3E98E-C3EC-42DD-BA73-58DB3566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89-75C7-476E-A2CD-7F0A9E59C6FC}" type="datetimeFigureOut">
              <a:rPr lang="en-CA" smtClean="0"/>
              <a:t>14-Apr-2022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5020D-C108-4D13-BA97-C7D67A36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A4703-C1D7-4502-BEC3-86A4AC84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29E5-DDA2-4312-A128-FD99F40C5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925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5C11-D5B5-4244-85DD-8D8D3075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C2AC1-2120-464F-A57B-72D46A882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2D57D-55C4-4C5D-B46A-A4DDEAB9E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2F512-B0A8-481B-8DF7-30DBEB43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6989-75C7-476E-A2CD-7F0A9E59C6FC}" type="datetimeFigureOut">
              <a:rPr lang="en-CA" smtClean="0"/>
              <a:t>14-Apr-2022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B1862-85CF-4320-8064-F320C068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F5088-CD1A-4F69-B3BF-7010FA7B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29E5-DDA2-4312-A128-FD99F40C5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976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A5413-D1CE-420E-8C83-FD9A4BF7E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49A30-C180-41A4-ACC6-E7E5F9B99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54970-6954-4EF7-B445-A05EF2BE8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16989-75C7-476E-A2CD-7F0A9E59C6FC}" type="datetimeFigureOut">
              <a:rPr lang="en-CA" smtClean="0"/>
              <a:t>14-Apr-2022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8350F-BB1E-4325-89DE-88C32DA82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12181-B133-4268-8656-BE090B2DD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729E5-DDA2-4312-A128-FD99F40C5A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92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52D6-B05E-48CE-B69B-AC816570E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Thesis Application Abstract:</a:t>
            </a:r>
            <a:br>
              <a:rPr lang="en-CA" dirty="0"/>
            </a:br>
            <a:r>
              <a:rPr lang="en-CA" i="1" dirty="0"/>
              <a:t>Current Continuity in Auroral System Science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F1628-0DE0-41FF-B435-621A7ACBFB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b="1" dirty="0"/>
              <a:t>van Irsel, J.</a:t>
            </a:r>
            <a:r>
              <a:rPr lang="en-CA" b="1" baseline="30000" dirty="0"/>
              <a:t>1</a:t>
            </a:r>
          </a:p>
          <a:p>
            <a:r>
              <a:rPr lang="en-CA" dirty="0"/>
              <a:t>Thesis Advisor: Lynch, K. A.</a:t>
            </a:r>
            <a:r>
              <a:rPr lang="en-CA" baseline="30000" dirty="0"/>
              <a:t>1</a:t>
            </a:r>
            <a:endParaRPr lang="en-CA" dirty="0"/>
          </a:p>
          <a:p>
            <a:r>
              <a:rPr lang="en-CA" dirty="0"/>
              <a:t>Committee Members: Liu, Y.</a:t>
            </a:r>
            <a:r>
              <a:rPr lang="en-CA" baseline="30000" dirty="0"/>
              <a:t>1</a:t>
            </a:r>
            <a:r>
              <a:rPr lang="en-CA" dirty="0"/>
              <a:t>, LaBelle, J. W.</a:t>
            </a:r>
            <a:r>
              <a:rPr lang="en-CA" baseline="30000" dirty="0"/>
              <a:t>1</a:t>
            </a:r>
            <a:r>
              <a:rPr lang="en-CA" dirty="0"/>
              <a:t>, </a:t>
            </a:r>
            <a:r>
              <a:rPr lang="en-CA" dirty="0" err="1"/>
              <a:t>Zettergren</a:t>
            </a:r>
            <a:r>
              <a:rPr lang="en-CA" dirty="0"/>
              <a:t>, M. D.</a:t>
            </a:r>
            <a:r>
              <a:rPr lang="en-CA" baseline="30000" dirty="0"/>
              <a:t>2</a:t>
            </a:r>
          </a:p>
          <a:p>
            <a:r>
              <a:rPr lang="en-CA" baseline="30000" dirty="0"/>
              <a:t>1</a:t>
            </a:r>
            <a:r>
              <a:rPr lang="en-CA" dirty="0"/>
              <a:t>Dartmouth College</a:t>
            </a:r>
          </a:p>
          <a:p>
            <a:r>
              <a:rPr lang="en-CA" baseline="30000" dirty="0"/>
              <a:t>2</a:t>
            </a:r>
            <a:r>
              <a:rPr lang="en-CA" dirty="0"/>
              <a:t>Embry-Riddle Aeronautical University</a:t>
            </a:r>
          </a:p>
        </p:txBody>
      </p:sp>
    </p:spTree>
    <p:extLst>
      <p:ext uri="{BB962C8B-B14F-4D97-AF65-F5344CB8AC3E}">
        <p14:creationId xmlns:p14="http://schemas.microsoft.com/office/powerpoint/2010/main" val="206868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5AF874-7496-4DFC-B907-080D4F2395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3508" y="573437"/>
                <a:ext cx="11584983" cy="619157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CA" sz="2000" b="1" dirty="0"/>
                  <a:t>What part of Auroral system science? </a:t>
                </a:r>
                <a:r>
                  <a:rPr lang="en-CA" sz="2000" dirty="0"/>
                  <a:t>Local IM Coupling</a:t>
                </a:r>
              </a:p>
              <a:p>
                <a:r>
                  <a:rPr lang="en-CA" sz="2000" b="1" dirty="0"/>
                  <a:t>What’s the context? </a:t>
                </a:r>
                <a:r>
                  <a:rPr lang="en-CA" sz="2000" dirty="0"/>
                  <a:t>Magnetosphere demands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∥</m:t>
                        </m:r>
                      </m:sub>
                    </m:sSub>
                  </m:oMath>
                </a14:m>
                <a:r>
                  <a:rPr lang="en-CA" sz="2000" dirty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en-CA" sz="2000" dirty="0"/>
                  <a:t>, ionosphere responds</a:t>
                </a:r>
              </a:p>
              <a:p>
                <a:r>
                  <a:rPr lang="en-CA" sz="2000" b="1" dirty="0"/>
                  <a:t>What’s your focus?</a:t>
                </a:r>
                <a:r>
                  <a:rPr lang="en-CA" sz="2000" dirty="0"/>
                  <a:t> Electrostatics for now, current continuity:</a:t>
                </a:r>
                <a:br>
                  <a:rPr lang="en-CA" sz="2000" dirty="0"/>
                </a:br>
                <a:br>
                  <a:rPr lang="en-CA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∥</m:t>
                        </m:r>
                      </m:sub>
                    </m:sSub>
                    <m:d>
                      <m:d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0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CA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br>
                  <a:rPr lang="en-CA" sz="2000" b="1" dirty="0"/>
                </a:br>
                <a:br>
                  <a:rPr lang="en-CA" sz="2000" b="1" dirty="0"/>
                </a:br>
                <a:r>
                  <a:rPr lang="en-CA" sz="2000" dirty="0"/>
                  <a:t>With a 2D map of FAC (or perp. flow) and with knowledge of the ionospheric conductance a solution can be found for the electric field (or FAC)</a:t>
                </a:r>
              </a:p>
              <a:p>
                <a:r>
                  <a:rPr lang="en-CA" sz="2000" b="1" dirty="0"/>
                  <a:t>Okay, so what’s the problem?</a:t>
                </a:r>
                <a:r>
                  <a:rPr lang="en-CA" sz="2000" dirty="0"/>
                  <a:t> Conductance depends strongly on electron precipitation and straggling recombination can induce a hysteresis of precipitation dynamics. It is not well understood how the ionosphere “chooses” the “real” solution.</a:t>
                </a:r>
              </a:p>
              <a:p>
                <a:r>
                  <a:rPr lang="en-CA" sz="2000" b="1" dirty="0"/>
                  <a:t>What are you going to do about it?</a:t>
                </a:r>
                <a:r>
                  <a:rPr lang="en-CA" sz="2000" dirty="0"/>
                  <a:t> </a:t>
                </a:r>
                <a:r>
                  <a:rPr lang="en-US" sz="2000" dirty="0"/>
                  <a:t>Find physical, self-consistent solutions to the above equation using 3D ionospheric modelling to provide insight into the role the ionosphere plays in IM coupling for less idealized auroral events (thesis statement)</a:t>
                </a:r>
              </a:p>
              <a:p>
                <a:r>
                  <a:rPr lang="en-US" sz="2000" b="1" dirty="0"/>
                  <a:t>How are going to do this?</a:t>
                </a:r>
                <a:r>
                  <a:rPr lang="en-US" sz="2000" dirty="0"/>
                  <a:t> Introduce along-arc structure onto illustrative cases based on statistics of both satellite and GBO data to drive GEMINI</a:t>
                </a:r>
              </a:p>
              <a:p>
                <a:r>
                  <a:rPr lang="en-US" sz="2000" b="1" dirty="0"/>
                  <a:t>How will you use this to address your thesis?</a:t>
                </a:r>
                <a:r>
                  <a:rPr lang="en-US" sz="2000" dirty="0"/>
                  <a:t> Draw conclusions based on 3D visualizations of these simulations</a:t>
                </a:r>
              </a:p>
              <a:p>
                <a:r>
                  <a:rPr lang="en-US" sz="2000" b="1" dirty="0"/>
                  <a:t>What else?</a:t>
                </a:r>
                <a:r>
                  <a:rPr lang="en-US" sz="2000" dirty="0"/>
                  <a:t> Add induction IM coupling physics to GEMINI to address Alfvenic effects. If time permits: add Poynting theorem constraints to GEMINI by bookkeeping energy flow</a:t>
                </a:r>
              </a:p>
              <a:p>
                <a:r>
                  <a:rPr lang="en-US" sz="2000" b="1" dirty="0"/>
                  <a:t>So what’s the aim of your thesis?</a:t>
                </a:r>
                <a:r>
                  <a:rPr lang="en-US" sz="2000" dirty="0"/>
                  <a:t> This work will strive to be able to better utilize the abundance of all-sky imagery data available, supplemented by in-situ data and modelling, by means of systematically exploring the third dimension in auroral system science; the ultimate aim is to be able to “read the aurora” by simply looking at them.</a:t>
                </a:r>
                <a:endParaRPr lang="en-CA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5AF874-7496-4DFC-B907-080D4F2395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3508" y="573437"/>
                <a:ext cx="11584983" cy="6191573"/>
              </a:xfrm>
              <a:blipFill>
                <a:blip r:embed="rId2"/>
                <a:stretch>
                  <a:fillRect l="-421" t="-1673" r="-8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36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364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Thesis Application Abstract: Current Continuity in Auroral System Science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Application Abstract: Current Continuity in Auroral System Science</dc:title>
  <dc:creator>Jules Van Irsel</dc:creator>
  <cp:lastModifiedBy>Jules Van Irsel</cp:lastModifiedBy>
  <cp:revision>5</cp:revision>
  <dcterms:created xsi:type="dcterms:W3CDTF">2022-04-14T19:50:40Z</dcterms:created>
  <dcterms:modified xsi:type="dcterms:W3CDTF">2022-04-14T20:27:50Z</dcterms:modified>
</cp:coreProperties>
</file>