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07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187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38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43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1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73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42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117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67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272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A04-B4FE-454B-8DA9-FD1C9E809F3D}" type="datetimeFigureOut">
              <a:rPr lang="en-CA" smtClean="0"/>
              <a:t>19-May-2022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77FCD-B424-4CDF-B8A3-CBECCC80D2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2DA3257-8DDB-4556-59AD-C20D59E6BDE0}"/>
              </a:ext>
            </a:extLst>
          </p:cNvPr>
          <p:cNvGrpSpPr/>
          <p:nvPr/>
        </p:nvGrpSpPr>
        <p:grpSpPr>
          <a:xfrm>
            <a:off x="-9375" y="60109"/>
            <a:ext cx="10809138" cy="4315320"/>
            <a:chOff x="-9375" y="4268"/>
            <a:chExt cx="10809138" cy="43153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2C00E4-FB43-BCB2-D79D-884A733365F1}"/>
                </a:ext>
              </a:extLst>
            </p:cNvPr>
            <p:cNvGrpSpPr/>
            <p:nvPr/>
          </p:nvGrpSpPr>
          <p:grpSpPr>
            <a:xfrm>
              <a:off x="3180716" y="101595"/>
              <a:ext cx="7619047" cy="4177778"/>
              <a:chOff x="60803" y="70905"/>
              <a:chExt cx="7619047" cy="417777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4125392-DAF7-882F-9B94-F34748DC8B51}"/>
                  </a:ext>
                </a:extLst>
              </p:cNvPr>
              <p:cNvGrpSpPr/>
              <p:nvPr/>
            </p:nvGrpSpPr>
            <p:grpSpPr>
              <a:xfrm>
                <a:off x="60803" y="70905"/>
                <a:ext cx="7619047" cy="4177778"/>
                <a:chOff x="60803" y="70905"/>
                <a:chExt cx="7619047" cy="4177778"/>
              </a:xfrm>
            </p:grpSpPr>
            <p:pic>
              <p:nvPicPr>
                <p:cNvPr id="15" name="Picture 14" descr="A picture containing shape&#10;&#10;Description automatically generated">
                  <a:extLst>
                    <a:ext uri="{FF2B5EF4-FFF2-40B4-BE49-F238E27FC236}">
                      <a16:creationId xmlns:a16="http://schemas.microsoft.com/office/drawing/2014/main" id="{77F974DB-CE92-6830-3706-617EB9EF23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03" y="70905"/>
                  <a:ext cx="7619047" cy="4177778"/>
                </a:xfrm>
                <a:prstGeom prst="rect">
                  <a:avLst/>
                </a:prstGeom>
              </p:spPr>
            </p:pic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EE69B31-696D-FF8A-72EE-368C07908B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2465" y="764642"/>
                  <a:ext cx="1004887" cy="83794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6F12A8B-AC1B-8F95-A4BF-4954ECF4E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465" y="1602582"/>
                  <a:ext cx="1004887" cy="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72EB0BD-24D0-EA12-5B17-72D7622924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465" y="1602582"/>
                  <a:ext cx="1004887" cy="722312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90C301B-6DBA-4B9C-B02F-96F00F7872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465" y="1602583"/>
                  <a:ext cx="1004887" cy="1808163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179FCACD-3EFC-C44C-FB6E-5F0A63430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2465" y="908845"/>
                  <a:ext cx="1004887" cy="1784351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66A6BE9-898D-B506-BFDF-389D1AEB5A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465" y="2693194"/>
                  <a:ext cx="1004887" cy="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A323FC9C-C58D-E66E-50F9-D1F5915D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22465" y="2693194"/>
                  <a:ext cx="1004887" cy="85725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ABBA852A-B0FD-CE76-E4A5-9B92FA6C00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2465" y="1963740"/>
                  <a:ext cx="1004887" cy="729455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A3483198-BBD5-6001-EA18-BDF6EEAF5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014" y="532232"/>
                  <a:ext cx="1047273" cy="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825B5C48-D7E8-A039-1CEC-6A4952C2A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013" y="1613058"/>
                  <a:ext cx="1047273" cy="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B09AD322-6410-EC49-F580-C8DBE942C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65925" y="3051971"/>
                  <a:ext cx="0" cy="358775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25DC905B-FE7A-A00A-57DB-10806D787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013" y="3774888"/>
                  <a:ext cx="1047273" cy="0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CD9AEBD0-4EFB-492C-CC08-53B8CE443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9013" y="1622585"/>
                  <a:ext cx="1047273" cy="702311"/>
                </a:xfrm>
                <a:prstGeom prst="straightConnector1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A7895E4-8ED9-D149-F5E9-D6E07C67E2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9013" y="1504993"/>
                <a:ext cx="1047273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84585D4C-1D97-FED5-FA0C-FF9F06FCCC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6" t="6185" r="6563"/>
            <a:stretch/>
          </p:blipFill>
          <p:spPr>
            <a:xfrm>
              <a:off x="-9375" y="4268"/>
              <a:ext cx="2909455" cy="1582128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BD504EF-22AB-FDC2-1CA0-FB51A889AB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80" y="1354150"/>
              <a:ext cx="269136" cy="2991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494BD83-D3D5-412B-B8EC-FC4015D0CCA9}"/>
                </a:ext>
              </a:extLst>
            </p:cNvPr>
            <p:cNvCxnSpPr>
              <a:cxnSpLocks/>
            </p:cNvCxnSpPr>
            <p:nvPr/>
          </p:nvCxnSpPr>
          <p:spPr>
            <a:xfrm>
              <a:off x="2911580" y="1354150"/>
              <a:ext cx="269136" cy="100143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 descr="Chart&#10;&#10;Description automatically generated">
              <a:extLst>
                <a:ext uri="{FF2B5EF4-FFF2-40B4-BE49-F238E27FC236}">
                  <a16:creationId xmlns:a16="http://schemas.microsoft.com/office/drawing/2014/main" id="{37C272E1-85A8-BEA9-BDD0-DC5103A8E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4" r="52157"/>
            <a:stretch/>
          </p:blipFill>
          <p:spPr>
            <a:xfrm>
              <a:off x="57159" y="1696712"/>
              <a:ext cx="2559985" cy="2622876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566859-2DEC-B65F-90A4-8A1AB7BC73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176" y="1763591"/>
              <a:ext cx="626540" cy="77376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135E381-D43B-631B-4543-4CC5CE24306A}"/>
                </a:ext>
              </a:extLst>
            </p:cNvPr>
            <p:cNvCxnSpPr>
              <a:cxnSpLocks/>
            </p:cNvCxnSpPr>
            <p:nvPr/>
          </p:nvCxnSpPr>
          <p:spPr>
            <a:xfrm>
              <a:off x="2547578" y="2537354"/>
              <a:ext cx="633138" cy="1854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77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Van Irsel</dc:creator>
  <cp:lastModifiedBy>Jules Van Irsel</cp:lastModifiedBy>
  <cp:revision>9</cp:revision>
  <dcterms:created xsi:type="dcterms:W3CDTF">2022-05-02T16:18:54Z</dcterms:created>
  <dcterms:modified xsi:type="dcterms:W3CDTF">2022-05-19T23:08:21Z</dcterms:modified>
</cp:coreProperties>
</file>