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8288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C060"/>
    <a:srgbClr val="409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9" autoAdjust="0"/>
    <p:restoredTop sz="94660"/>
  </p:normalViewPr>
  <p:slideViewPr>
    <p:cSldViewPr snapToGrid="0">
      <p:cViewPr>
        <p:scale>
          <a:sx n="125" d="100"/>
          <a:sy n="125" d="100"/>
        </p:scale>
        <p:origin x="36" y="-70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992968"/>
            <a:ext cx="15544800" cy="6366933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9605435"/>
            <a:ext cx="13716000" cy="441536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93545-FBCC-430F-8AA2-C02E067F1BD8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E32C3-5385-44B1-8873-B59C5371B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41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93545-FBCC-430F-8AA2-C02E067F1BD8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E32C3-5385-44B1-8873-B59C5371B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01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973667"/>
            <a:ext cx="3943350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973667"/>
            <a:ext cx="11601450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93545-FBCC-430F-8AA2-C02E067F1BD8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E32C3-5385-44B1-8873-B59C5371B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92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93545-FBCC-430F-8AA2-C02E067F1BD8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E32C3-5385-44B1-8873-B59C5371B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077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4559305"/>
            <a:ext cx="15773400" cy="7607299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12238572"/>
            <a:ext cx="15773400" cy="4000499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82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82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82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93545-FBCC-430F-8AA2-C02E067F1BD8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E32C3-5385-44B1-8873-B59C5371B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89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93545-FBCC-430F-8AA2-C02E067F1BD8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E32C3-5385-44B1-8873-B59C5371B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7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73671"/>
            <a:ext cx="1577340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4483101"/>
            <a:ext cx="7736680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6680200"/>
            <a:ext cx="7736680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4483101"/>
            <a:ext cx="7774782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6680200"/>
            <a:ext cx="7774782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93545-FBCC-430F-8AA2-C02E067F1BD8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E32C3-5385-44B1-8873-B59C5371B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737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93545-FBCC-430F-8AA2-C02E067F1BD8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E32C3-5385-44B1-8873-B59C5371B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058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93545-FBCC-430F-8AA2-C02E067F1BD8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E32C3-5385-44B1-8873-B59C5371B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592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2633138"/>
            <a:ext cx="9258300" cy="12996333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93545-FBCC-430F-8AA2-C02E067F1BD8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E32C3-5385-44B1-8873-B59C5371B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016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2633138"/>
            <a:ext cx="9258300" cy="12996333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93545-FBCC-430F-8AA2-C02E067F1BD8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E32C3-5385-44B1-8873-B59C5371B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707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973671"/>
            <a:ext cx="157734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4868333"/>
            <a:ext cx="157734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693545-FBCC-430F-8AA2-C02E067F1BD8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6E32C3-5385-44B1-8873-B59C5371B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3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CB9A0F75-90D5-F1F8-0B7C-A692037BB74A}"/>
              </a:ext>
            </a:extLst>
          </p:cNvPr>
          <p:cNvGrpSpPr/>
          <p:nvPr/>
        </p:nvGrpSpPr>
        <p:grpSpPr>
          <a:xfrm>
            <a:off x="7089140" y="5378450"/>
            <a:ext cx="4109720" cy="8045092"/>
            <a:chOff x="7089140" y="5378450"/>
            <a:chExt cx="4109720" cy="8045092"/>
          </a:xfrm>
        </p:grpSpPr>
        <p:sp>
          <p:nvSpPr>
            <p:cNvPr id="26" name="Teardrop 25">
              <a:extLst>
                <a:ext uri="{FF2B5EF4-FFF2-40B4-BE49-F238E27FC236}">
                  <a16:creationId xmlns:a16="http://schemas.microsoft.com/office/drawing/2014/main" id="{CB8FB913-C441-7376-14E2-C62F333FEBB8}"/>
                </a:ext>
              </a:extLst>
            </p:cNvPr>
            <p:cNvSpPr/>
            <p:nvPr/>
          </p:nvSpPr>
          <p:spPr>
            <a:xfrm rot="8100000">
              <a:off x="8321040" y="11777622"/>
              <a:ext cx="1645920" cy="1645920"/>
            </a:xfrm>
            <a:prstGeom prst="teardrop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ardrop 26">
              <a:extLst>
                <a:ext uri="{FF2B5EF4-FFF2-40B4-BE49-F238E27FC236}">
                  <a16:creationId xmlns:a16="http://schemas.microsoft.com/office/drawing/2014/main" id="{F13A8E6E-3FAA-C83C-148F-56977343AF44}"/>
                </a:ext>
              </a:extLst>
            </p:cNvPr>
            <p:cNvSpPr/>
            <p:nvPr/>
          </p:nvSpPr>
          <p:spPr>
            <a:xfrm rot="8100000">
              <a:off x="8549640" y="11785243"/>
              <a:ext cx="1188720" cy="1188720"/>
            </a:xfrm>
            <a:prstGeom prst="teardrop">
              <a:avLst/>
            </a:prstGeom>
            <a:solidFill>
              <a:srgbClr val="FFFF00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B0EC7ED-BB69-8953-6697-30816AFB3E7E}"/>
                </a:ext>
              </a:extLst>
            </p:cNvPr>
            <p:cNvSpPr/>
            <p:nvPr/>
          </p:nvSpPr>
          <p:spPr>
            <a:xfrm>
              <a:off x="7089140" y="10178462"/>
              <a:ext cx="2926080" cy="2731088"/>
            </a:xfrm>
            <a:custGeom>
              <a:avLst/>
              <a:gdLst>
                <a:gd name="connsiteX0" fmla="*/ 1463040 w 2926080"/>
                <a:gd name="connsiteY0" fmla="*/ 0 h 2731088"/>
                <a:gd name="connsiteX1" fmla="*/ 2926080 w 2926080"/>
                <a:gd name="connsiteY1" fmla="*/ 0 h 2731088"/>
                <a:gd name="connsiteX2" fmla="*/ 234205 w 2926080"/>
                <a:gd name="connsiteY2" fmla="*/ 2691875 h 2731088"/>
                <a:gd name="connsiteX3" fmla="*/ 233327 w 2926080"/>
                <a:gd name="connsiteY3" fmla="*/ 2690997 h 2731088"/>
                <a:gd name="connsiteX4" fmla="*/ 84248 w 2926080"/>
                <a:gd name="connsiteY4" fmla="*/ 2720698 h 2731088"/>
                <a:gd name="connsiteX5" fmla="*/ 5733 w 2926080"/>
                <a:gd name="connsiteY5" fmla="*/ 2634490 h 2731088"/>
                <a:gd name="connsiteX6" fmla="*/ 0 w 2926080"/>
                <a:gd name="connsiteY6" fmla="*/ 2596502 h 2731088"/>
                <a:gd name="connsiteX7" fmla="*/ 0 w 2926080"/>
                <a:gd name="connsiteY7" fmla="*/ 1587448 h 2731088"/>
                <a:gd name="connsiteX8" fmla="*/ 398 w 2926080"/>
                <a:gd name="connsiteY8" fmla="*/ 1587448 h 2731088"/>
                <a:gd name="connsiteX9" fmla="*/ 100954 w 2926080"/>
                <a:gd name="connsiteY9" fmla="*/ 1362659 h 2731088"/>
                <a:gd name="connsiteX10" fmla="*/ 100684 w 2926080"/>
                <a:gd name="connsiteY10" fmla="*/ 1362357 h 2731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26080" h="2731088">
                  <a:moveTo>
                    <a:pt x="1463040" y="0"/>
                  </a:moveTo>
                  <a:lnTo>
                    <a:pt x="2926080" y="0"/>
                  </a:lnTo>
                  <a:lnTo>
                    <a:pt x="234205" y="2691875"/>
                  </a:lnTo>
                  <a:lnTo>
                    <a:pt x="233327" y="2690997"/>
                  </a:lnTo>
                  <a:cubicBezTo>
                    <a:pt x="194205" y="2730119"/>
                    <a:pt x="135377" y="2741840"/>
                    <a:pt x="84248" y="2720698"/>
                  </a:cubicBezTo>
                  <a:cubicBezTo>
                    <a:pt x="45902" y="2704842"/>
                    <a:pt x="17544" y="2672840"/>
                    <a:pt x="5733" y="2634490"/>
                  </a:cubicBezTo>
                  <a:lnTo>
                    <a:pt x="0" y="2596502"/>
                  </a:lnTo>
                  <a:lnTo>
                    <a:pt x="0" y="1587448"/>
                  </a:lnTo>
                  <a:lnTo>
                    <a:pt x="398" y="1587448"/>
                  </a:lnTo>
                  <a:cubicBezTo>
                    <a:pt x="398" y="1501622"/>
                    <a:pt x="36972" y="1419863"/>
                    <a:pt x="100954" y="1362659"/>
                  </a:cubicBezTo>
                  <a:lnTo>
                    <a:pt x="100684" y="1362357"/>
                  </a:lnTo>
                  <a:close/>
                </a:path>
              </a:pathLst>
            </a:custGeom>
            <a:solidFill>
              <a:schemeClr val="tx2">
                <a:lumMod val="50000"/>
                <a:lumOff val="5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3330406-9BB8-835D-2F13-4B2A763485E6}"/>
                </a:ext>
              </a:extLst>
            </p:cNvPr>
            <p:cNvSpPr/>
            <p:nvPr/>
          </p:nvSpPr>
          <p:spPr>
            <a:xfrm flipH="1">
              <a:off x="8272780" y="10178462"/>
              <a:ext cx="2926080" cy="2731088"/>
            </a:xfrm>
            <a:custGeom>
              <a:avLst/>
              <a:gdLst>
                <a:gd name="connsiteX0" fmla="*/ 1463040 w 2926080"/>
                <a:gd name="connsiteY0" fmla="*/ 0 h 2731088"/>
                <a:gd name="connsiteX1" fmla="*/ 2926080 w 2926080"/>
                <a:gd name="connsiteY1" fmla="*/ 0 h 2731088"/>
                <a:gd name="connsiteX2" fmla="*/ 234205 w 2926080"/>
                <a:gd name="connsiteY2" fmla="*/ 2691875 h 2731088"/>
                <a:gd name="connsiteX3" fmla="*/ 233327 w 2926080"/>
                <a:gd name="connsiteY3" fmla="*/ 2690997 h 2731088"/>
                <a:gd name="connsiteX4" fmla="*/ 84248 w 2926080"/>
                <a:gd name="connsiteY4" fmla="*/ 2720698 h 2731088"/>
                <a:gd name="connsiteX5" fmla="*/ 5733 w 2926080"/>
                <a:gd name="connsiteY5" fmla="*/ 2634490 h 2731088"/>
                <a:gd name="connsiteX6" fmla="*/ 0 w 2926080"/>
                <a:gd name="connsiteY6" fmla="*/ 2596502 h 2731088"/>
                <a:gd name="connsiteX7" fmla="*/ 0 w 2926080"/>
                <a:gd name="connsiteY7" fmla="*/ 1587448 h 2731088"/>
                <a:gd name="connsiteX8" fmla="*/ 398 w 2926080"/>
                <a:gd name="connsiteY8" fmla="*/ 1587448 h 2731088"/>
                <a:gd name="connsiteX9" fmla="*/ 100954 w 2926080"/>
                <a:gd name="connsiteY9" fmla="*/ 1362659 h 2731088"/>
                <a:gd name="connsiteX10" fmla="*/ 100684 w 2926080"/>
                <a:gd name="connsiteY10" fmla="*/ 1362357 h 2731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26080" h="2731088">
                  <a:moveTo>
                    <a:pt x="1463040" y="0"/>
                  </a:moveTo>
                  <a:lnTo>
                    <a:pt x="2926080" y="0"/>
                  </a:lnTo>
                  <a:lnTo>
                    <a:pt x="234205" y="2691875"/>
                  </a:lnTo>
                  <a:lnTo>
                    <a:pt x="233327" y="2690997"/>
                  </a:lnTo>
                  <a:cubicBezTo>
                    <a:pt x="194205" y="2730119"/>
                    <a:pt x="135377" y="2741840"/>
                    <a:pt x="84248" y="2720698"/>
                  </a:cubicBezTo>
                  <a:cubicBezTo>
                    <a:pt x="45902" y="2704842"/>
                    <a:pt x="17544" y="2672840"/>
                    <a:pt x="5733" y="2634490"/>
                  </a:cubicBezTo>
                  <a:lnTo>
                    <a:pt x="0" y="2596502"/>
                  </a:lnTo>
                  <a:lnTo>
                    <a:pt x="0" y="1587448"/>
                  </a:lnTo>
                  <a:lnTo>
                    <a:pt x="398" y="1587448"/>
                  </a:lnTo>
                  <a:cubicBezTo>
                    <a:pt x="398" y="1501622"/>
                    <a:pt x="36972" y="1419863"/>
                    <a:pt x="100954" y="1362659"/>
                  </a:cubicBezTo>
                  <a:lnTo>
                    <a:pt x="100684" y="1362357"/>
                  </a:lnTo>
                  <a:close/>
                </a:path>
              </a:pathLst>
            </a:custGeom>
            <a:solidFill>
              <a:schemeClr val="tx2">
                <a:lumMod val="50000"/>
                <a:lumOff val="5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B21AE3C-0D37-2780-5AD8-08272B0817A4}"/>
                </a:ext>
              </a:extLst>
            </p:cNvPr>
            <p:cNvSpPr/>
            <p:nvPr/>
          </p:nvSpPr>
          <p:spPr>
            <a:xfrm>
              <a:off x="7772400" y="5378450"/>
              <a:ext cx="2743200" cy="6616700"/>
            </a:xfrm>
            <a:custGeom>
              <a:avLst/>
              <a:gdLst>
                <a:gd name="connsiteX0" fmla="*/ 1371600 w 2743200"/>
                <a:gd name="connsiteY0" fmla="*/ 0 h 6616700"/>
                <a:gd name="connsiteX1" fmla="*/ 2308709 w 2743200"/>
                <a:gd name="connsiteY1" fmla="*/ 1874219 h 6616700"/>
                <a:gd name="connsiteX2" fmla="*/ 2341468 w 2743200"/>
                <a:gd name="connsiteY2" fmla="*/ 1933765 h 6616700"/>
                <a:gd name="connsiteX3" fmla="*/ 2371240 w 2743200"/>
                <a:gd name="connsiteY3" fmla="*/ 1999281 h 6616700"/>
                <a:gd name="connsiteX4" fmla="*/ 2377440 w 2743200"/>
                <a:gd name="connsiteY4" fmla="*/ 2011680 h 6616700"/>
                <a:gd name="connsiteX5" fmla="*/ 2376875 w 2743200"/>
                <a:gd name="connsiteY5" fmla="*/ 2011680 h 6616700"/>
                <a:gd name="connsiteX6" fmla="*/ 2429993 w 2743200"/>
                <a:gd name="connsiteY6" fmla="*/ 2128570 h 6616700"/>
                <a:gd name="connsiteX7" fmla="*/ 2743200 w 2743200"/>
                <a:gd name="connsiteY7" fmla="*/ 3873500 h 6616700"/>
                <a:gd name="connsiteX8" fmla="*/ 1371600 w 2743200"/>
                <a:gd name="connsiteY8" fmla="*/ 6616700 h 6616700"/>
                <a:gd name="connsiteX9" fmla="*/ 0 w 2743200"/>
                <a:gd name="connsiteY9" fmla="*/ 3873500 h 6616700"/>
                <a:gd name="connsiteX10" fmla="*/ 313207 w 2743200"/>
                <a:gd name="connsiteY10" fmla="*/ 2128570 h 6616700"/>
                <a:gd name="connsiteX11" fmla="*/ 366325 w 2743200"/>
                <a:gd name="connsiteY11" fmla="*/ 2011680 h 6616700"/>
                <a:gd name="connsiteX12" fmla="*/ 365760 w 2743200"/>
                <a:gd name="connsiteY12" fmla="*/ 2011680 h 6616700"/>
                <a:gd name="connsiteX13" fmla="*/ 371959 w 2743200"/>
                <a:gd name="connsiteY13" fmla="*/ 1999282 h 6616700"/>
                <a:gd name="connsiteX14" fmla="*/ 401733 w 2743200"/>
                <a:gd name="connsiteY14" fmla="*/ 1933765 h 6616700"/>
                <a:gd name="connsiteX15" fmla="*/ 434491 w 2743200"/>
                <a:gd name="connsiteY15" fmla="*/ 1874218 h 661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43200" h="6616700">
                  <a:moveTo>
                    <a:pt x="1371600" y="0"/>
                  </a:moveTo>
                  <a:lnTo>
                    <a:pt x="2308709" y="1874219"/>
                  </a:lnTo>
                  <a:lnTo>
                    <a:pt x="2341468" y="1933765"/>
                  </a:lnTo>
                  <a:lnTo>
                    <a:pt x="2371240" y="1999281"/>
                  </a:lnTo>
                  <a:lnTo>
                    <a:pt x="2377440" y="2011680"/>
                  </a:lnTo>
                  <a:lnTo>
                    <a:pt x="2376875" y="2011680"/>
                  </a:lnTo>
                  <a:lnTo>
                    <a:pt x="2429993" y="2128570"/>
                  </a:lnTo>
                  <a:cubicBezTo>
                    <a:pt x="2625660" y="2602757"/>
                    <a:pt x="2743200" y="3210675"/>
                    <a:pt x="2743200" y="3873500"/>
                  </a:cubicBezTo>
                  <a:cubicBezTo>
                    <a:pt x="2743200" y="5388528"/>
                    <a:pt x="2129114" y="6616700"/>
                    <a:pt x="1371600" y="6616700"/>
                  </a:cubicBezTo>
                  <a:cubicBezTo>
                    <a:pt x="614086" y="6616700"/>
                    <a:pt x="0" y="5388528"/>
                    <a:pt x="0" y="3873500"/>
                  </a:cubicBezTo>
                  <a:cubicBezTo>
                    <a:pt x="0" y="3210675"/>
                    <a:pt x="117540" y="2602757"/>
                    <a:pt x="313207" y="2128570"/>
                  </a:cubicBezTo>
                  <a:lnTo>
                    <a:pt x="366325" y="2011680"/>
                  </a:lnTo>
                  <a:lnTo>
                    <a:pt x="365760" y="2011680"/>
                  </a:lnTo>
                  <a:lnTo>
                    <a:pt x="371959" y="1999282"/>
                  </a:lnTo>
                  <a:lnTo>
                    <a:pt x="401733" y="1933765"/>
                  </a:lnTo>
                  <a:lnTo>
                    <a:pt x="434491" y="1874218"/>
                  </a:lnTo>
                  <a:close/>
                </a:path>
              </a:pathLst>
            </a:custGeom>
            <a:solidFill>
              <a:srgbClr val="40903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5184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0226F6E2-D5AB-A985-8F72-2268327E6089}"/>
                </a:ext>
              </a:extLst>
            </p:cNvPr>
            <p:cNvSpPr/>
            <p:nvPr/>
          </p:nvSpPr>
          <p:spPr>
            <a:xfrm>
              <a:off x="7948072" y="6580596"/>
              <a:ext cx="933896" cy="5290030"/>
            </a:xfrm>
            <a:custGeom>
              <a:avLst/>
              <a:gdLst>
                <a:gd name="connsiteX0" fmla="*/ 780848 w 933896"/>
                <a:gd name="connsiteY0" fmla="*/ 0 h 5290030"/>
                <a:gd name="connsiteX1" fmla="*/ 719530 w 933896"/>
                <a:gd name="connsiteY1" fmla="*/ 153720 h 5290030"/>
                <a:gd name="connsiteX2" fmla="*/ 327484 w 933896"/>
                <a:gd name="connsiteY2" fmla="*/ 2124292 h 5290030"/>
                <a:gd name="connsiteX3" fmla="*/ 824548 w 933896"/>
                <a:gd name="connsiteY3" fmla="*/ 5115608 h 5290030"/>
                <a:gd name="connsiteX4" fmla="*/ 933896 w 933896"/>
                <a:gd name="connsiteY4" fmla="*/ 5290030 h 5290030"/>
                <a:gd name="connsiteX5" fmla="*/ 837711 w 933896"/>
                <a:gd name="connsiteY5" fmla="*/ 5219622 h 5290030"/>
                <a:gd name="connsiteX6" fmla="*/ 0 w 933896"/>
                <a:gd name="connsiteY6" fmla="*/ 2691996 h 5290030"/>
                <a:gd name="connsiteX7" fmla="*/ 313207 w 933896"/>
                <a:gd name="connsiteY7" fmla="*/ 947066 h 5290030"/>
                <a:gd name="connsiteX8" fmla="*/ 366325 w 933896"/>
                <a:gd name="connsiteY8" fmla="*/ 830176 h 5290030"/>
                <a:gd name="connsiteX9" fmla="*/ 365760 w 933896"/>
                <a:gd name="connsiteY9" fmla="*/ 830176 h 5290030"/>
                <a:gd name="connsiteX10" fmla="*/ 371959 w 933896"/>
                <a:gd name="connsiteY10" fmla="*/ 817778 h 5290030"/>
                <a:gd name="connsiteX11" fmla="*/ 401733 w 933896"/>
                <a:gd name="connsiteY11" fmla="*/ 752261 h 5290030"/>
                <a:gd name="connsiteX12" fmla="*/ 434491 w 933896"/>
                <a:gd name="connsiteY12" fmla="*/ 692714 h 529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33896" h="5290030">
                  <a:moveTo>
                    <a:pt x="780848" y="0"/>
                  </a:moveTo>
                  <a:lnTo>
                    <a:pt x="719530" y="153720"/>
                  </a:lnTo>
                  <a:cubicBezTo>
                    <a:pt x="515840" y="710380"/>
                    <a:pt x="374420" y="1388082"/>
                    <a:pt x="327484" y="2124292"/>
                  </a:cubicBezTo>
                  <a:cubicBezTo>
                    <a:pt x="249258" y="3351310"/>
                    <a:pt x="452003" y="4450449"/>
                    <a:pt x="824548" y="5115608"/>
                  </a:cubicBezTo>
                  <a:lnTo>
                    <a:pt x="933896" y="5290030"/>
                  </a:lnTo>
                  <a:lnTo>
                    <a:pt x="837711" y="5219622"/>
                  </a:lnTo>
                  <a:cubicBezTo>
                    <a:pt x="345423" y="4803181"/>
                    <a:pt x="0" y="3828267"/>
                    <a:pt x="0" y="2691996"/>
                  </a:cubicBezTo>
                  <a:cubicBezTo>
                    <a:pt x="0" y="2029171"/>
                    <a:pt x="117540" y="1421253"/>
                    <a:pt x="313207" y="947066"/>
                  </a:cubicBezTo>
                  <a:lnTo>
                    <a:pt x="366325" y="830176"/>
                  </a:lnTo>
                  <a:lnTo>
                    <a:pt x="365760" y="830176"/>
                  </a:lnTo>
                  <a:lnTo>
                    <a:pt x="371959" y="817778"/>
                  </a:lnTo>
                  <a:lnTo>
                    <a:pt x="401733" y="752261"/>
                  </a:lnTo>
                  <a:lnTo>
                    <a:pt x="434491" y="692714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5184"/>
            </a:p>
          </p:txBody>
        </p:sp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3F7F57E3-F928-9758-ADAC-F6EF3B6C48B4}"/>
                </a:ext>
              </a:extLst>
            </p:cNvPr>
            <p:cNvSpPr/>
            <p:nvPr/>
          </p:nvSpPr>
          <p:spPr>
            <a:xfrm rot="2700000">
              <a:off x="8679704" y="11604918"/>
              <a:ext cx="914400" cy="914400"/>
            </a:xfrm>
            <a:prstGeom prst="diagStripe">
              <a:avLst>
                <a:gd name="adj" fmla="val 66499"/>
              </a:avLst>
            </a:prstGeom>
            <a:solidFill>
              <a:schemeClr val="bg1">
                <a:lumMod val="5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04AF4FD-E025-F2B8-000B-3F01F4A0AB04}"/>
                </a:ext>
              </a:extLst>
            </p:cNvPr>
            <p:cNvSpPr>
              <a:spLocks/>
            </p:cNvSpPr>
            <p:nvPr/>
          </p:nvSpPr>
          <p:spPr>
            <a:xfrm>
              <a:off x="8915400" y="10166350"/>
              <a:ext cx="457200" cy="2743200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6FC9A0A-E063-6994-06A5-E997C8E186E6}"/>
                </a:ext>
              </a:extLst>
            </p:cNvPr>
            <p:cNvSpPr/>
            <p:nvPr/>
          </p:nvSpPr>
          <p:spPr>
            <a:xfrm>
              <a:off x="8458200" y="7437120"/>
              <a:ext cx="1371600" cy="1371600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Moon 29">
              <a:extLst>
                <a:ext uri="{FF2B5EF4-FFF2-40B4-BE49-F238E27FC236}">
                  <a16:creationId xmlns:a16="http://schemas.microsoft.com/office/drawing/2014/main" id="{42D2D715-29ED-314F-F313-5AEA0D36F769}"/>
                </a:ext>
              </a:extLst>
            </p:cNvPr>
            <p:cNvSpPr/>
            <p:nvPr/>
          </p:nvSpPr>
          <p:spPr>
            <a:xfrm rot="1194702">
              <a:off x="8607649" y="7468983"/>
              <a:ext cx="548640" cy="1097280"/>
            </a:xfrm>
            <a:prstGeom prst="moon">
              <a:avLst>
                <a:gd name="adj" fmla="val 2388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E0CD30E-52C9-D99E-17C0-2429A2EC755E}"/>
              </a:ext>
            </a:extLst>
          </p:cNvPr>
          <p:cNvGrpSpPr>
            <a:grpSpLocks noChangeAspect="1"/>
          </p:cNvGrpSpPr>
          <p:nvPr/>
        </p:nvGrpSpPr>
        <p:grpSpPr>
          <a:xfrm rot="2851097">
            <a:off x="1926331" y="10397899"/>
            <a:ext cx="1441709" cy="2822256"/>
            <a:chOff x="7089140" y="5378450"/>
            <a:chExt cx="4109720" cy="8045092"/>
          </a:xfrm>
        </p:grpSpPr>
        <p:sp>
          <p:nvSpPr>
            <p:cNvPr id="49" name="Teardrop 48">
              <a:extLst>
                <a:ext uri="{FF2B5EF4-FFF2-40B4-BE49-F238E27FC236}">
                  <a16:creationId xmlns:a16="http://schemas.microsoft.com/office/drawing/2014/main" id="{4B3B40F6-0CDA-23CC-1756-951B2F375A29}"/>
                </a:ext>
              </a:extLst>
            </p:cNvPr>
            <p:cNvSpPr/>
            <p:nvPr/>
          </p:nvSpPr>
          <p:spPr>
            <a:xfrm rot="8100000">
              <a:off x="8321040" y="11777622"/>
              <a:ext cx="1645920" cy="1645920"/>
            </a:xfrm>
            <a:prstGeom prst="teardrop">
              <a:avLst/>
            </a:prstGeom>
            <a:solidFill>
              <a:srgbClr val="FFC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ardrop 49">
              <a:extLst>
                <a:ext uri="{FF2B5EF4-FFF2-40B4-BE49-F238E27FC236}">
                  <a16:creationId xmlns:a16="http://schemas.microsoft.com/office/drawing/2014/main" id="{6C6F22B6-51E5-A1E5-7FC4-515E078BE239}"/>
                </a:ext>
              </a:extLst>
            </p:cNvPr>
            <p:cNvSpPr/>
            <p:nvPr/>
          </p:nvSpPr>
          <p:spPr>
            <a:xfrm rot="8100000">
              <a:off x="8549640" y="11785243"/>
              <a:ext cx="1188720" cy="1188720"/>
            </a:xfrm>
            <a:prstGeom prst="teardrop">
              <a:avLst/>
            </a:prstGeom>
            <a:solidFill>
              <a:srgbClr val="FFFF00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6DBCFF0-BBD3-33BA-D706-015B3CF39288}"/>
                </a:ext>
              </a:extLst>
            </p:cNvPr>
            <p:cNvSpPr/>
            <p:nvPr/>
          </p:nvSpPr>
          <p:spPr>
            <a:xfrm>
              <a:off x="7089140" y="10178462"/>
              <a:ext cx="2926080" cy="2731088"/>
            </a:xfrm>
            <a:custGeom>
              <a:avLst/>
              <a:gdLst>
                <a:gd name="connsiteX0" fmla="*/ 1463040 w 2926080"/>
                <a:gd name="connsiteY0" fmla="*/ 0 h 2731088"/>
                <a:gd name="connsiteX1" fmla="*/ 2926080 w 2926080"/>
                <a:gd name="connsiteY1" fmla="*/ 0 h 2731088"/>
                <a:gd name="connsiteX2" fmla="*/ 234205 w 2926080"/>
                <a:gd name="connsiteY2" fmla="*/ 2691875 h 2731088"/>
                <a:gd name="connsiteX3" fmla="*/ 233327 w 2926080"/>
                <a:gd name="connsiteY3" fmla="*/ 2690997 h 2731088"/>
                <a:gd name="connsiteX4" fmla="*/ 84248 w 2926080"/>
                <a:gd name="connsiteY4" fmla="*/ 2720698 h 2731088"/>
                <a:gd name="connsiteX5" fmla="*/ 5733 w 2926080"/>
                <a:gd name="connsiteY5" fmla="*/ 2634490 h 2731088"/>
                <a:gd name="connsiteX6" fmla="*/ 0 w 2926080"/>
                <a:gd name="connsiteY6" fmla="*/ 2596502 h 2731088"/>
                <a:gd name="connsiteX7" fmla="*/ 0 w 2926080"/>
                <a:gd name="connsiteY7" fmla="*/ 1587448 h 2731088"/>
                <a:gd name="connsiteX8" fmla="*/ 398 w 2926080"/>
                <a:gd name="connsiteY8" fmla="*/ 1587448 h 2731088"/>
                <a:gd name="connsiteX9" fmla="*/ 100954 w 2926080"/>
                <a:gd name="connsiteY9" fmla="*/ 1362659 h 2731088"/>
                <a:gd name="connsiteX10" fmla="*/ 100684 w 2926080"/>
                <a:gd name="connsiteY10" fmla="*/ 1362357 h 2731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26080" h="2731088">
                  <a:moveTo>
                    <a:pt x="1463040" y="0"/>
                  </a:moveTo>
                  <a:lnTo>
                    <a:pt x="2926080" y="0"/>
                  </a:lnTo>
                  <a:lnTo>
                    <a:pt x="234205" y="2691875"/>
                  </a:lnTo>
                  <a:lnTo>
                    <a:pt x="233327" y="2690997"/>
                  </a:lnTo>
                  <a:cubicBezTo>
                    <a:pt x="194205" y="2730119"/>
                    <a:pt x="135377" y="2741840"/>
                    <a:pt x="84248" y="2720698"/>
                  </a:cubicBezTo>
                  <a:cubicBezTo>
                    <a:pt x="45902" y="2704842"/>
                    <a:pt x="17544" y="2672840"/>
                    <a:pt x="5733" y="2634490"/>
                  </a:cubicBezTo>
                  <a:lnTo>
                    <a:pt x="0" y="2596502"/>
                  </a:lnTo>
                  <a:lnTo>
                    <a:pt x="0" y="1587448"/>
                  </a:lnTo>
                  <a:lnTo>
                    <a:pt x="398" y="1587448"/>
                  </a:lnTo>
                  <a:cubicBezTo>
                    <a:pt x="398" y="1501622"/>
                    <a:pt x="36972" y="1419863"/>
                    <a:pt x="100954" y="1362659"/>
                  </a:cubicBezTo>
                  <a:lnTo>
                    <a:pt x="100684" y="1362357"/>
                  </a:lnTo>
                  <a:close/>
                </a:path>
              </a:pathLst>
            </a:custGeom>
            <a:solidFill>
              <a:schemeClr val="tx2">
                <a:lumMod val="50000"/>
                <a:lumOff val="5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3F4140FB-47FA-D7A7-CDEA-8BE99478312F}"/>
                </a:ext>
              </a:extLst>
            </p:cNvPr>
            <p:cNvSpPr/>
            <p:nvPr/>
          </p:nvSpPr>
          <p:spPr>
            <a:xfrm flipH="1">
              <a:off x="8272780" y="10178462"/>
              <a:ext cx="2926080" cy="2731088"/>
            </a:xfrm>
            <a:custGeom>
              <a:avLst/>
              <a:gdLst>
                <a:gd name="connsiteX0" fmla="*/ 1463040 w 2926080"/>
                <a:gd name="connsiteY0" fmla="*/ 0 h 2731088"/>
                <a:gd name="connsiteX1" fmla="*/ 2926080 w 2926080"/>
                <a:gd name="connsiteY1" fmla="*/ 0 h 2731088"/>
                <a:gd name="connsiteX2" fmla="*/ 234205 w 2926080"/>
                <a:gd name="connsiteY2" fmla="*/ 2691875 h 2731088"/>
                <a:gd name="connsiteX3" fmla="*/ 233327 w 2926080"/>
                <a:gd name="connsiteY3" fmla="*/ 2690997 h 2731088"/>
                <a:gd name="connsiteX4" fmla="*/ 84248 w 2926080"/>
                <a:gd name="connsiteY4" fmla="*/ 2720698 h 2731088"/>
                <a:gd name="connsiteX5" fmla="*/ 5733 w 2926080"/>
                <a:gd name="connsiteY5" fmla="*/ 2634490 h 2731088"/>
                <a:gd name="connsiteX6" fmla="*/ 0 w 2926080"/>
                <a:gd name="connsiteY6" fmla="*/ 2596502 h 2731088"/>
                <a:gd name="connsiteX7" fmla="*/ 0 w 2926080"/>
                <a:gd name="connsiteY7" fmla="*/ 1587448 h 2731088"/>
                <a:gd name="connsiteX8" fmla="*/ 398 w 2926080"/>
                <a:gd name="connsiteY8" fmla="*/ 1587448 h 2731088"/>
                <a:gd name="connsiteX9" fmla="*/ 100954 w 2926080"/>
                <a:gd name="connsiteY9" fmla="*/ 1362659 h 2731088"/>
                <a:gd name="connsiteX10" fmla="*/ 100684 w 2926080"/>
                <a:gd name="connsiteY10" fmla="*/ 1362357 h 2731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26080" h="2731088">
                  <a:moveTo>
                    <a:pt x="1463040" y="0"/>
                  </a:moveTo>
                  <a:lnTo>
                    <a:pt x="2926080" y="0"/>
                  </a:lnTo>
                  <a:lnTo>
                    <a:pt x="234205" y="2691875"/>
                  </a:lnTo>
                  <a:lnTo>
                    <a:pt x="233327" y="2690997"/>
                  </a:lnTo>
                  <a:cubicBezTo>
                    <a:pt x="194205" y="2730119"/>
                    <a:pt x="135377" y="2741840"/>
                    <a:pt x="84248" y="2720698"/>
                  </a:cubicBezTo>
                  <a:cubicBezTo>
                    <a:pt x="45902" y="2704842"/>
                    <a:pt x="17544" y="2672840"/>
                    <a:pt x="5733" y="2634490"/>
                  </a:cubicBezTo>
                  <a:lnTo>
                    <a:pt x="0" y="2596502"/>
                  </a:lnTo>
                  <a:lnTo>
                    <a:pt x="0" y="1587448"/>
                  </a:lnTo>
                  <a:lnTo>
                    <a:pt x="398" y="1587448"/>
                  </a:lnTo>
                  <a:cubicBezTo>
                    <a:pt x="398" y="1501622"/>
                    <a:pt x="36972" y="1419863"/>
                    <a:pt x="100954" y="1362659"/>
                  </a:cubicBezTo>
                  <a:lnTo>
                    <a:pt x="100684" y="1362357"/>
                  </a:lnTo>
                  <a:close/>
                </a:path>
              </a:pathLst>
            </a:custGeom>
            <a:solidFill>
              <a:schemeClr val="tx2">
                <a:lumMod val="50000"/>
                <a:lumOff val="5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4DF34C3-525C-9B47-5361-DB302E5B3DF3}"/>
                </a:ext>
              </a:extLst>
            </p:cNvPr>
            <p:cNvSpPr/>
            <p:nvPr/>
          </p:nvSpPr>
          <p:spPr>
            <a:xfrm>
              <a:off x="7772400" y="5378450"/>
              <a:ext cx="2743200" cy="6616700"/>
            </a:xfrm>
            <a:custGeom>
              <a:avLst/>
              <a:gdLst>
                <a:gd name="connsiteX0" fmla="*/ 1371600 w 2743200"/>
                <a:gd name="connsiteY0" fmla="*/ 0 h 6616700"/>
                <a:gd name="connsiteX1" fmla="*/ 2308709 w 2743200"/>
                <a:gd name="connsiteY1" fmla="*/ 1874219 h 6616700"/>
                <a:gd name="connsiteX2" fmla="*/ 2341468 w 2743200"/>
                <a:gd name="connsiteY2" fmla="*/ 1933765 h 6616700"/>
                <a:gd name="connsiteX3" fmla="*/ 2371240 w 2743200"/>
                <a:gd name="connsiteY3" fmla="*/ 1999281 h 6616700"/>
                <a:gd name="connsiteX4" fmla="*/ 2377440 w 2743200"/>
                <a:gd name="connsiteY4" fmla="*/ 2011680 h 6616700"/>
                <a:gd name="connsiteX5" fmla="*/ 2376875 w 2743200"/>
                <a:gd name="connsiteY5" fmla="*/ 2011680 h 6616700"/>
                <a:gd name="connsiteX6" fmla="*/ 2429993 w 2743200"/>
                <a:gd name="connsiteY6" fmla="*/ 2128570 h 6616700"/>
                <a:gd name="connsiteX7" fmla="*/ 2743200 w 2743200"/>
                <a:gd name="connsiteY7" fmla="*/ 3873500 h 6616700"/>
                <a:gd name="connsiteX8" fmla="*/ 1371600 w 2743200"/>
                <a:gd name="connsiteY8" fmla="*/ 6616700 h 6616700"/>
                <a:gd name="connsiteX9" fmla="*/ 0 w 2743200"/>
                <a:gd name="connsiteY9" fmla="*/ 3873500 h 6616700"/>
                <a:gd name="connsiteX10" fmla="*/ 313207 w 2743200"/>
                <a:gd name="connsiteY10" fmla="*/ 2128570 h 6616700"/>
                <a:gd name="connsiteX11" fmla="*/ 366325 w 2743200"/>
                <a:gd name="connsiteY11" fmla="*/ 2011680 h 6616700"/>
                <a:gd name="connsiteX12" fmla="*/ 365760 w 2743200"/>
                <a:gd name="connsiteY12" fmla="*/ 2011680 h 6616700"/>
                <a:gd name="connsiteX13" fmla="*/ 371959 w 2743200"/>
                <a:gd name="connsiteY13" fmla="*/ 1999282 h 6616700"/>
                <a:gd name="connsiteX14" fmla="*/ 401733 w 2743200"/>
                <a:gd name="connsiteY14" fmla="*/ 1933765 h 6616700"/>
                <a:gd name="connsiteX15" fmla="*/ 434491 w 2743200"/>
                <a:gd name="connsiteY15" fmla="*/ 1874218 h 661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43200" h="6616700">
                  <a:moveTo>
                    <a:pt x="1371600" y="0"/>
                  </a:moveTo>
                  <a:lnTo>
                    <a:pt x="2308709" y="1874219"/>
                  </a:lnTo>
                  <a:lnTo>
                    <a:pt x="2341468" y="1933765"/>
                  </a:lnTo>
                  <a:lnTo>
                    <a:pt x="2371240" y="1999281"/>
                  </a:lnTo>
                  <a:lnTo>
                    <a:pt x="2377440" y="2011680"/>
                  </a:lnTo>
                  <a:lnTo>
                    <a:pt x="2376875" y="2011680"/>
                  </a:lnTo>
                  <a:lnTo>
                    <a:pt x="2429993" y="2128570"/>
                  </a:lnTo>
                  <a:cubicBezTo>
                    <a:pt x="2625660" y="2602757"/>
                    <a:pt x="2743200" y="3210675"/>
                    <a:pt x="2743200" y="3873500"/>
                  </a:cubicBezTo>
                  <a:cubicBezTo>
                    <a:pt x="2743200" y="5388528"/>
                    <a:pt x="2129114" y="6616700"/>
                    <a:pt x="1371600" y="6616700"/>
                  </a:cubicBezTo>
                  <a:cubicBezTo>
                    <a:pt x="614086" y="6616700"/>
                    <a:pt x="0" y="5388528"/>
                    <a:pt x="0" y="3873500"/>
                  </a:cubicBezTo>
                  <a:cubicBezTo>
                    <a:pt x="0" y="3210675"/>
                    <a:pt x="117540" y="2602757"/>
                    <a:pt x="313207" y="2128570"/>
                  </a:cubicBezTo>
                  <a:lnTo>
                    <a:pt x="366325" y="2011680"/>
                  </a:lnTo>
                  <a:lnTo>
                    <a:pt x="365760" y="2011680"/>
                  </a:lnTo>
                  <a:lnTo>
                    <a:pt x="371959" y="1999282"/>
                  </a:lnTo>
                  <a:lnTo>
                    <a:pt x="401733" y="1933765"/>
                  </a:lnTo>
                  <a:lnTo>
                    <a:pt x="434491" y="1874218"/>
                  </a:lnTo>
                  <a:close/>
                </a:path>
              </a:pathLst>
            </a:custGeom>
            <a:solidFill>
              <a:srgbClr val="40903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5184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919061E-BAB6-E6EC-1E56-A1E70376E496}"/>
                </a:ext>
              </a:extLst>
            </p:cNvPr>
            <p:cNvSpPr/>
            <p:nvPr/>
          </p:nvSpPr>
          <p:spPr>
            <a:xfrm>
              <a:off x="7948072" y="6580596"/>
              <a:ext cx="933896" cy="5290030"/>
            </a:xfrm>
            <a:custGeom>
              <a:avLst/>
              <a:gdLst>
                <a:gd name="connsiteX0" fmla="*/ 780848 w 933896"/>
                <a:gd name="connsiteY0" fmla="*/ 0 h 5290030"/>
                <a:gd name="connsiteX1" fmla="*/ 719530 w 933896"/>
                <a:gd name="connsiteY1" fmla="*/ 153720 h 5290030"/>
                <a:gd name="connsiteX2" fmla="*/ 327484 w 933896"/>
                <a:gd name="connsiteY2" fmla="*/ 2124292 h 5290030"/>
                <a:gd name="connsiteX3" fmla="*/ 824548 w 933896"/>
                <a:gd name="connsiteY3" fmla="*/ 5115608 h 5290030"/>
                <a:gd name="connsiteX4" fmla="*/ 933896 w 933896"/>
                <a:gd name="connsiteY4" fmla="*/ 5290030 h 5290030"/>
                <a:gd name="connsiteX5" fmla="*/ 837711 w 933896"/>
                <a:gd name="connsiteY5" fmla="*/ 5219622 h 5290030"/>
                <a:gd name="connsiteX6" fmla="*/ 0 w 933896"/>
                <a:gd name="connsiteY6" fmla="*/ 2691996 h 5290030"/>
                <a:gd name="connsiteX7" fmla="*/ 313207 w 933896"/>
                <a:gd name="connsiteY7" fmla="*/ 947066 h 5290030"/>
                <a:gd name="connsiteX8" fmla="*/ 366325 w 933896"/>
                <a:gd name="connsiteY8" fmla="*/ 830176 h 5290030"/>
                <a:gd name="connsiteX9" fmla="*/ 365760 w 933896"/>
                <a:gd name="connsiteY9" fmla="*/ 830176 h 5290030"/>
                <a:gd name="connsiteX10" fmla="*/ 371959 w 933896"/>
                <a:gd name="connsiteY10" fmla="*/ 817778 h 5290030"/>
                <a:gd name="connsiteX11" fmla="*/ 401733 w 933896"/>
                <a:gd name="connsiteY11" fmla="*/ 752261 h 5290030"/>
                <a:gd name="connsiteX12" fmla="*/ 434491 w 933896"/>
                <a:gd name="connsiteY12" fmla="*/ 692714 h 529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33896" h="5290030">
                  <a:moveTo>
                    <a:pt x="780848" y="0"/>
                  </a:moveTo>
                  <a:lnTo>
                    <a:pt x="719530" y="153720"/>
                  </a:lnTo>
                  <a:cubicBezTo>
                    <a:pt x="515840" y="710380"/>
                    <a:pt x="374420" y="1388082"/>
                    <a:pt x="327484" y="2124292"/>
                  </a:cubicBezTo>
                  <a:cubicBezTo>
                    <a:pt x="249258" y="3351310"/>
                    <a:pt x="452003" y="4450449"/>
                    <a:pt x="824548" y="5115608"/>
                  </a:cubicBezTo>
                  <a:lnTo>
                    <a:pt x="933896" y="5290030"/>
                  </a:lnTo>
                  <a:lnTo>
                    <a:pt x="837711" y="5219622"/>
                  </a:lnTo>
                  <a:cubicBezTo>
                    <a:pt x="345423" y="4803181"/>
                    <a:pt x="0" y="3828267"/>
                    <a:pt x="0" y="2691996"/>
                  </a:cubicBezTo>
                  <a:cubicBezTo>
                    <a:pt x="0" y="2029171"/>
                    <a:pt x="117540" y="1421253"/>
                    <a:pt x="313207" y="947066"/>
                  </a:cubicBezTo>
                  <a:lnTo>
                    <a:pt x="366325" y="830176"/>
                  </a:lnTo>
                  <a:lnTo>
                    <a:pt x="365760" y="830176"/>
                  </a:lnTo>
                  <a:lnTo>
                    <a:pt x="371959" y="817778"/>
                  </a:lnTo>
                  <a:lnTo>
                    <a:pt x="401733" y="752261"/>
                  </a:lnTo>
                  <a:lnTo>
                    <a:pt x="434491" y="692714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5184"/>
            </a:p>
          </p:txBody>
        </p:sp>
        <p:sp>
          <p:nvSpPr>
            <p:cNvPr id="55" name="Diagonal Stripe 54">
              <a:extLst>
                <a:ext uri="{FF2B5EF4-FFF2-40B4-BE49-F238E27FC236}">
                  <a16:creationId xmlns:a16="http://schemas.microsoft.com/office/drawing/2014/main" id="{170E9546-173E-F810-7111-283F4534126F}"/>
                </a:ext>
              </a:extLst>
            </p:cNvPr>
            <p:cNvSpPr/>
            <p:nvPr/>
          </p:nvSpPr>
          <p:spPr>
            <a:xfrm rot="2700000">
              <a:off x="8679704" y="11604918"/>
              <a:ext cx="914400" cy="914400"/>
            </a:xfrm>
            <a:prstGeom prst="diagStripe">
              <a:avLst>
                <a:gd name="adj" fmla="val 66499"/>
              </a:avLst>
            </a:prstGeom>
            <a:solidFill>
              <a:schemeClr val="bg1">
                <a:lumMod val="5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02E6A6AB-3435-49E2-F596-5AE2C43899BC}"/>
                </a:ext>
              </a:extLst>
            </p:cNvPr>
            <p:cNvSpPr>
              <a:spLocks/>
            </p:cNvSpPr>
            <p:nvPr/>
          </p:nvSpPr>
          <p:spPr>
            <a:xfrm>
              <a:off x="8915400" y="10166350"/>
              <a:ext cx="457200" cy="2743200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D60D3B75-4026-8E43-DEE7-A40662C598A8}"/>
                </a:ext>
              </a:extLst>
            </p:cNvPr>
            <p:cNvSpPr/>
            <p:nvPr/>
          </p:nvSpPr>
          <p:spPr>
            <a:xfrm>
              <a:off x="8458200" y="7437120"/>
              <a:ext cx="1371600" cy="1371600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oon 57">
              <a:extLst>
                <a:ext uri="{FF2B5EF4-FFF2-40B4-BE49-F238E27FC236}">
                  <a16:creationId xmlns:a16="http://schemas.microsoft.com/office/drawing/2014/main" id="{95516F06-DC26-909E-0C1E-91FD1AB17BC5}"/>
                </a:ext>
              </a:extLst>
            </p:cNvPr>
            <p:cNvSpPr/>
            <p:nvPr/>
          </p:nvSpPr>
          <p:spPr>
            <a:xfrm rot="1194702">
              <a:off x="8607649" y="7468983"/>
              <a:ext cx="548640" cy="1097280"/>
            </a:xfrm>
            <a:prstGeom prst="moon">
              <a:avLst>
                <a:gd name="adj" fmla="val 2388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0738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Jules Van Irsel</dc:creator>
  <cp:lastModifiedBy>Jules Van Irsel</cp:lastModifiedBy>
  <cp:revision>3</cp:revision>
  <dcterms:created xsi:type="dcterms:W3CDTF">2024-06-26T14:24:26Z</dcterms:created>
  <dcterms:modified xsi:type="dcterms:W3CDTF">2024-06-26T15:13:24Z</dcterms:modified>
</cp:coreProperties>
</file>