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16df8b04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16df8b04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6df8b04b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6df8b04b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6df8b04b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16df8b04b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16df8b04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16df8b04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6df8b04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6df8b04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6df8b04b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6df8b04b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6df8b0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6df8b0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6df8b04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6df8b04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6df8b04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6df8b04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16df8b0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16df8b0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16df8b0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16df8b0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6df8b04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6df8b04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16df8b04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16df8b04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6df8b04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6df8b04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paperswithcode.com/method/inception-v3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Caption Generation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594500"/>
            <a:ext cx="3470700" cy="12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/>
              <a:t>Machine Learning and Neural Networks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/>
              <a:t>Julen Etxaniz and Oihane Cantero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/>
              <a:t>17-12-2020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2.6. Define Model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0900"/>
            <a:ext cx="3151625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775" y="1370900"/>
            <a:ext cx="3614124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2391650" y="900875"/>
            <a:ext cx="9633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5937875" y="900875"/>
            <a:ext cx="1747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2 Attention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2.7. Fit Model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20 epochs max (early stop)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32 batch size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Save only lowest loss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Create sequences X1, X2, 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generator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Avoid RAM and GPU limits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Shuffle train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Work with image ids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50" y="654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625" y="3715351"/>
            <a:ext cx="4386100" cy="10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2.8. Evaluate Model</a:t>
            </a: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xfrm>
            <a:off x="1297500" y="961850"/>
            <a:ext cx="3403200" cy="3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Sampling: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Take the best word at each time 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Beam Search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Considers the k best sentences at each time step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Increases the chance of getting a better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Sampling BLEU scores: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BLEU-1: 0.595796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BLEU-2: 0.369997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BLEU-3: 0.272431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BLEU-4: 0.144684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038" y="1376450"/>
            <a:ext cx="3610325" cy="21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/>
          <p:nvPr/>
        </p:nvSpPr>
        <p:spPr>
          <a:xfrm>
            <a:off x="7427300" y="1376375"/>
            <a:ext cx="585900" cy="21921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800" y="3991425"/>
            <a:ext cx="657401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2.9. Generate Captions</a:t>
            </a: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3500700" y="1173425"/>
            <a:ext cx="56433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1: closeup of white dog that is laying its head on its paws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2: large white dog lying on the floor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3: white dog has its head on the ground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4: white dog is resting its head on tiled floor with its eyes open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5: white dog rests its head on the patio bricks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Sampling (BLEU-1: 0.500000): dog is jumping over log in the air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Beam Search k=3 (BLEU-1: 0.600000): the white dog is running through the snow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Beam Search k=5 (BLEU-1: 0.583333): the white dog is in the middle of the snow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13" y="3136150"/>
            <a:ext cx="2742475" cy="167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5" y="1275720"/>
            <a:ext cx="2174007" cy="163050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203950" y="3057800"/>
            <a:ext cx="56433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1: little tan dog with large ears running through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2: playful dog is running through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3: small dogs ears stick up as it runs in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4: the small dog is running across the lawn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Original 5: this is small beige dog running through grassy field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Sampling (BLEU-1: 0.644123): dog runs on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Beam Search k=3 (BLEU-1: 0.900000): the brown dog is running through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Beam Search k=5 (BLEU-1: 0.900000): the brown dog is running through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2.9. Generate Captions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63" y="992950"/>
            <a:ext cx="5635474" cy="39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Conclusions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Caption generation is challenging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We obtained quite good results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Still there are many mistakes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Improvements: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Change model architecture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Remove some words from vocabulary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Increase the size of dataset (Flickr30k)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Implement attention correctly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Evaluate model with beam search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249825"/>
            <a:ext cx="7038900" cy="3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Introduction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Approach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Get Dataset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Prepare Photo Data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Prepare Text Data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Load Data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Encode Text Data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Define Model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Fit Model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Evaluate Model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Generate Captions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Conclusions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Introduction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2316088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2 objectives: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Implement a caption generation model using a CNN to condition a LSTM language model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Add attention mechanism to the model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846" y="2449150"/>
            <a:ext cx="2879649" cy="23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175" y="278025"/>
            <a:ext cx="4507300" cy="18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2.1. Get Dataset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6391350" y="1430200"/>
            <a:ext cx="2545200" cy="1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Flickr8k Dataset: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8000 images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5 captions for each image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Larger datasets: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Flickr30k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MSCOCO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0" y="1481370"/>
            <a:ext cx="2174008" cy="163050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2765975" y="1382075"/>
            <a:ext cx="34929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Caption1: closeup of white dog that is laying its head on its paws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2: large white dog lying on the floor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3: white dog has its head on the ground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4: white dog is resting its head on tiled floor with its eyes open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5: white dog rests its head on the patio bricks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38" y="3285400"/>
            <a:ext cx="2742475" cy="167839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3352900" y="3543550"/>
            <a:ext cx="45114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1: little tan dog with large ears running through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2: playful dog is running through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3: small dogs ears stick up as it runs in the grass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4: the small dog is running across the lawn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Caption 5: this is small beige dog running through grassy field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2.2. Prepare Photo Data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052550" y="1556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CNN models to extract features: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Remove last layers used for predicting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Preprocess image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Calculate and save features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VGG16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134,260,544 parameters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Input: 224 x 224 image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Output: 4096 feature vector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InceptionV3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21,768,352 parameters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Input: 299 x 299 image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Output: 2048 feature vector</a:t>
            </a:r>
            <a:endParaRPr sz="1200"/>
          </a:p>
        </p:txBody>
      </p:sp>
      <p:pic>
        <p:nvPicPr>
          <p:cNvPr id="166" name="Google Shape;166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00" y="996625"/>
            <a:ext cx="3472400" cy="19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6585" y="3090573"/>
            <a:ext cx="4787225" cy="186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 Prepare Text Data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Load all descriptions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Create a dictionary mapping descriptions to images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Clean descriptions: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Convert all the words to lowercase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Remove all the punctuation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Remove words one character long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Remove words with numbers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98" y="4155233"/>
            <a:ext cx="6700004" cy="7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14" y="3236943"/>
            <a:ext cx="7978172" cy="73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>
            <a:spLocks noGrp="1"/>
          </p:cNvSpPr>
          <p:nvPr>
            <p:ph type="body" idx="2"/>
          </p:nvPr>
        </p:nvSpPr>
        <p:spPr>
          <a:xfrm>
            <a:off x="4933196" y="117007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Create a vocabulary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8,763 unique words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Save descriptions to a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2.4. Load Data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Predefined subsets: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Train 6000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Validation 1000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Test 1000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Captions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Read from saved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Add startseq and endseq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Image features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Read from saved file</a:t>
            </a:r>
            <a:endParaRPr sz="130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75" y="2787063"/>
            <a:ext cx="25527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488" y="1538388"/>
            <a:ext cx="18192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400" y="3859350"/>
            <a:ext cx="1819275" cy="53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2.5. Encode Text Data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Convert descriptions to lists of words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Use a tokenizer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Map from words of the vocabulary to integers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Calculate vocabulary size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Compute maximum caption length</a:t>
            </a:r>
            <a:endParaRPr sz="14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200" y="1083113"/>
            <a:ext cx="16764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400" y="3803000"/>
            <a:ext cx="2548450" cy="5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2.6. Define Model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450" y="1185350"/>
            <a:ext cx="3929251" cy="35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49" y="1671400"/>
            <a:ext cx="4551400" cy="304114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2000800" y="1185350"/>
            <a:ext cx="9633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534175" y="677100"/>
            <a:ext cx="853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Presentación en pantalla (16:9)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Lato</vt:lpstr>
      <vt:lpstr>Arial</vt:lpstr>
      <vt:lpstr>Montserrat</vt:lpstr>
      <vt:lpstr>Consolas</vt:lpstr>
      <vt:lpstr>Focus</vt:lpstr>
      <vt:lpstr>Image Caption Generation</vt:lpstr>
      <vt:lpstr>Contents</vt:lpstr>
      <vt:lpstr>1. Introduction</vt:lpstr>
      <vt:lpstr>2.1. Get Dataset</vt:lpstr>
      <vt:lpstr>2.2. Prepare Photo Data</vt:lpstr>
      <vt:lpstr>2.3. Prepare Text Data</vt:lpstr>
      <vt:lpstr>2.4. Load Data</vt:lpstr>
      <vt:lpstr>2.5. Encode Text Data</vt:lpstr>
      <vt:lpstr>2.6. Define Model</vt:lpstr>
      <vt:lpstr>2.6. Define Model</vt:lpstr>
      <vt:lpstr>2.7. Fit Model</vt:lpstr>
      <vt:lpstr>2.8. Evaluate Model</vt:lpstr>
      <vt:lpstr>2.9. Generate Captions</vt:lpstr>
      <vt:lpstr>2.9. Generate Captions</vt:lpstr>
      <vt:lpstr>3.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Generation</dc:title>
  <cp:lastModifiedBy>Julen Etxaniz Aragoneses</cp:lastModifiedBy>
  <cp:revision>1</cp:revision>
  <dcterms:modified xsi:type="dcterms:W3CDTF">2020-12-21T15:12:19Z</dcterms:modified>
</cp:coreProperties>
</file>