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a51f24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a51f24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urse.spacy.io/en/" TargetMode="External"/><Relationship Id="rId4" Type="http://schemas.openxmlformats.org/officeDocument/2006/relationships/hyperlink" Target="https://course.spacy.io/en/chapter1" TargetMode="External"/><Relationship Id="rId5" Type="http://schemas.openxmlformats.org/officeDocument/2006/relationships/hyperlink" Target="https://course.spacy.io/en/chapter2" TargetMode="External"/><Relationship Id="rId6" Type="http://schemas.openxmlformats.org/officeDocument/2006/relationships/hyperlink" Target="https://course.spacy.io/en/chapter3" TargetMode="External"/><Relationship Id="rId7" Type="http://schemas.openxmlformats.org/officeDocument/2006/relationships/hyperlink" Target="https://course.spacy.io/en/chapter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Spacy.io online course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https://course.spacy.io/en/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https://course.spacy.io/en/chapter1</a:t>
            </a:r>
            <a:r>
              <a:rPr lang="en"/>
              <a:t> (basic data structures)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https://course.spacy.io/en/chapter2</a:t>
            </a:r>
            <a:r>
              <a:rPr lang="en"/>
              <a:t> (7-10)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https://course.spacy.io/en/chapter3</a:t>
            </a:r>
            <a:r>
              <a:rPr lang="en"/>
              <a:t> (1-7, pipelines)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https://course.spacy.io/en/chapter4</a:t>
            </a:r>
            <a:r>
              <a:rPr lang="en"/>
              <a:t> (training, we will see this in a specific lab)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