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bac041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4bac041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bac041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bac041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fdffb8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fdffb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fdffb89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1fdffb89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fdffb894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fdffb894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fdffb894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1fdffb894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fdffb894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1fdffb894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bac041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4bac041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bac041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bac041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bac041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bac041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a1713e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a1713e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bac041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bac041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bac041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4bac041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bac041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4bac041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bac041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bac041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bac041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bac041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bac0412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4bac0412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bac0412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4bac0412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bac0412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4bac041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4bac0412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4bac0412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bac041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bac041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a1713e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a1713e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3779f9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3779f9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3779f9c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3779f9c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3779f9c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3779f9c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a1713e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a1713e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bac04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bac04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bac041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bac041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bac041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bac041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bac041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bac041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bac041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bac041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s.google.com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nsorflow.org/tutorials/text/word2vec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researchgate.net/publication/330174519_Application_of_an_interpretable_classification_model_on_Early_Folding_Residues_during_protein_folding" TargetMode="External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730775"/>
            <a:ext cx="8520600" cy="13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Text Classification</a:t>
            </a:r>
            <a:endParaRPr sz="36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409725"/>
            <a:ext cx="85206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/>
              <a:t>@ragerri @joseba_fdl @iker_garciaf #iltapp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728"/>
              <a:buFont typeface="Arial"/>
              <a:buNone/>
            </a:pPr>
            <a:r>
              <a:rPr lang="en" sz="2168"/>
              <a:t>(some slides adapted from ANLP, David Bamman)</a:t>
            </a:r>
            <a:endParaRPr sz="468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Words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74925"/>
            <a:ext cx="3829699" cy="19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99" y="1322525"/>
            <a:ext cx="4476102" cy="243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Words - Supervised approach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99" y="1322525"/>
            <a:ext cx="4476102" cy="243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46325"/>
            <a:ext cx="3728125" cy="28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representation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0" y="1215775"/>
            <a:ext cx="7617600" cy="278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987175"/>
            <a:ext cx="4663876" cy="33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1230825" y="4479800"/>
            <a:ext cx="3176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dapted from Manning CS224n slides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Arranging items along dimensions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1230825" y="4479800"/>
            <a:ext cx="3176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https://developers.google.com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444376"/>
            <a:ext cx="6583124" cy="22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Arranging items along dimensions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230825" y="4479800"/>
            <a:ext cx="3176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https://developers.google.com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5" y="834778"/>
            <a:ext cx="4432275" cy="367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5249600" y="1030750"/>
            <a:ext cx="317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These movies are mapped into an </a:t>
            </a:r>
            <a:r>
              <a:rPr b="1" lang="en" sz="1100">
                <a:solidFill>
                  <a:schemeClr val="dk1"/>
                </a:solidFill>
              </a:rPr>
              <a:t>embedding space</a:t>
            </a:r>
            <a:r>
              <a:rPr lang="en" sz="1100">
                <a:solidFill>
                  <a:schemeClr val="dk1"/>
                </a:solidFill>
              </a:rPr>
              <a:t>, where each word is described by a two-dimensional set of coordinates.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900">
                <a:solidFill>
                  <a:schemeClr val="dk1"/>
                </a:solidFill>
              </a:rPr>
              <a:t>"Shrek" maps to (-1.0, 0.95) and "Bleu" maps to (0.65, -0.2).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In general, when learning a </a:t>
            </a:r>
            <a:r>
              <a:rPr i="1" lang="en" sz="1100">
                <a:solidFill>
                  <a:schemeClr val="dk1"/>
                </a:solidFill>
              </a:rPr>
              <a:t>d</a:t>
            </a:r>
            <a:r>
              <a:rPr lang="en" sz="1100">
                <a:solidFill>
                  <a:schemeClr val="dk1"/>
                </a:solidFill>
              </a:rPr>
              <a:t>-dimensional embedding, each movie is represented by </a:t>
            </a:r>
            <a:r>
              <a:rPr i="1" lang="en" sz="1100">
                <a:solidFill>
                  <a:schemeClr val="dk1"/>
                </a:solidFill>
              </a:rPr>
              <a:t>d</a:t>
            </a:r>
            <a:r>
              <a:rPr lang="en" sz="1100">
                <a:solidFill>
                  <a:schemeClr val="dk1"/>
                </a:solidFill>
              </a:rPr>
              <a:t> real-valued numbers, each one giving the coordinate in one dimension.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Latent dimensions: When learning embeddings, the individual dimensions are not learned with names. Sometimes, we can look at the embeddings and assign semantic meanings to the dimensions, and other times we cannot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words in lower dimensional spaces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230825" y="4479800"/>
            <a:ext cx="3176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https://www.tensorflow.org/tutorials/text/word2vec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5249600" y="1030750"/>
            <a:ext cx="31761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Lack of </a:t>
            </a:r>
            <a:r>
              <a:rPr lang="en" sz="1100">
                <a:solidFill>
                  <a:schemeClr val="dk1"/>
                </a:solidFill>
              </a:rPr>
              <a:t>meaningful relations between one-hot vectors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distributional hypothesis states that words which often have the same neighboring words tend to be semantically similar.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Word2Vec exploits contextual information like this by training a neural net to distinguish actually co-occurring groups of words from randomly grouped words.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Position (distance and direction) in the vector space can encode semantics in a good embedding.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8178"/>
            <a:ext cx="4944800" cy="190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7325"/>
            <a:ext cx="4056075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475" y="1855925"/>
            <a:ext cx="3894275" cy="18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863375" y="4098475"/>
            <a:ext cx="54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Logistic/sigmoid function to map predictions to the range of 0 and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9625" cy="293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51125"/>
            <a:ext cx="4462350" cy="26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776551" cy="31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1924525"/>
            <a:ext cx="4184351" cy="8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79725"/>
            <a:ext cx="4690625" cy="231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- Supervised approach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1398725"/>
            <a:ext cx="3449950" cy="24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100" y="1322525"/>
            <a:ext cx="4480996" cy="27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Supervised approach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46325"/>
            <a:ext cx="5983950" cy="28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Parameters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3925"/>
            <a:ext cx="3673150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150" y="1017725"/>
            <a:ext cx="4027450" cy="29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419" y="3976694"/>
            <a:ext cx="3983224" cy="7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8725"/>
            <a:ext cx="4167726" cy="24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25" y="1170125"/>
            <a:ext cx="4100026" cy="3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3525"/>
            <a:ext cx="3712875" cy="17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475" y="1322525"/>
            <a:ext cx="3903126" cy="2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170125"/>
            <a:ext cx="3993051" cy="27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200" y="1170125"/>
            <a:ext cx="3876551" cy="29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03525"/>
            <a:ext cx="3219725" cy="2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925" y="1551125"/>
            <a:ext cx="3792201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351625" y="4354050"/>
            <a:ext cx="703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https://www.researchgate.net/publication/330174519_Application_of_an_interpretable_classification_model_on_Early_Folding_Residues_during_protein_folding</a:t>
            </a:r>
            <a:r>
              <a:rPr lang="en" sz="700"/>
              <a:t> </a:t>
            </a:r>
            <a:endParaRPr sz="700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322525"/>
            <a:ext cx="5750524" cy="22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510225" y="3678350"/>
            <a:ext cx="7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may favour most common class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356271" cy="23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00" y="1245300"/>
            <a:ext cx="4647901" cy="2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3499251" cy="29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500" y="1474925"/>
            <a:ext cx="3664426" cy="20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Labs: </a:t>
            </a:r>
            <a:r>
              <a:rPr lang="en"/>
              <a:t>Stance Detection with respect to a topic</a:t>
            </a:r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5" y="1288000"/>
            <a:ext cx="6556274" cy="14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851150"/>
            <a:ext cx="56864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Stance Detection in Twitter: SemEval 2016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927350"/>
            <a:ext cx="56864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 A (supervised framework)</a:t>
            </a:r>
            <a:r>
              <a:rPr lang="en"/>
              <a:t> This task tested stance towards five targets: Atheism, Climate Change is a Real Concern,Feminist Movement, Hillary Clinton, and Legalization of Abortion.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2,914 labeled training data instances for the five targets. The test data included 1,249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 B (weakly supervised framework)</a:t>
            </a:r>
            <a:r>
              <a:rPr lang="en"/>
              <a:t> This task will test stance towards one target Donald Trump (707 tweets for testing).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organizers did not provide any training data for this specific target, just a large set of unlabeled tweets associated with the target Donald Trump.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Stance Detection in Twitter: SemEval 2016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927350"/>
            <a:ext cx="56864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75" y="1238700"/>
            <a:ext cx="6990073" cy="23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- Tasks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22525"/>
            <a:ext cx="5392527" cy="2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70148"/>
            <a:ext cx="7451300" cy="2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0125"/>
            <a:ext cx="4419601" cy="30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170125"/>
            <a:ext cx="4419599" cy="334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70125"/>
            <a:ext cx="5077325" cy="28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46325"/>
            <a:ext cx="2957150" cy="2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50" y="1627325"/>
            <a:ext cx="4917400" cy="2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