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db8ca18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db8ca18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4db8ca18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4db8ca18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db8ca1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db8ca1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db8ca1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db8ca1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db8ca18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db8ca1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db8ca18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4db8ca18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db8ca18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4db8ca18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db8ca18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4db8ca18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db8ca18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db8ca18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4db8ca18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4db8ca18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www.ixa.eus/iltapp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5100" y="4781850"/>
            <a:ext cx="75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Introduction to Language Technology Applications (ILTAPP) </a:t>
            </a:r>
            <a:r>
              <a:rPr lang="en" sz="900" u="sng">
                <a:solidFill>
                  <a:schemeClr val="hlink"/>
                </a:solidFill>
                <a:hlinkClick r:id="rId1"/>
              </a:rPr>
              <a:t>http://www.ixa.eus/iltapp/</a:t>
            </a:r>
            <a:r>
              <a:rPr lang="en" sz="900"/>
              <a:t>  		HAP/LAP</a:t>
            </a:r>
            <a:endParaRPr sz="900"/>
          </a:p>
        </p:txBody>
      </p:sp>
      <p:grpSp>
        <p:nvGrpSpPr>
          <p:cNvPr id="10" name="Google Shape;10;p1"/>
          <p:cNvGrpSpPr/>
          <p:nvPr/>
        </p:nvGrpSpPr>
        <p:grpSpPr>
          <a:xfrm>
            <a:off x="5381625" y="4794900"/>
            <a:ext cx="2526500" cy="323100"/>
            <a:chOff x="5381625" y="4794900"/>
            <a:chExt cx="2526500" cy="323100"/>
          </a:xfrm>
        </p:grpSpPr>
        <p:pic>
          <p:nvPicPr>
            <p:cNvPr id="11" name="Google Shape;11;p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50525" y="4799625"/>
              <a:ext cx="357600" cy="30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2948" y="4794900"/>
              <a:ext cx="832602" cy="32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1625" y="4800600"/>
              <a:ext cx="432450" cy="302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xa.eus/iltap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hyperlink" Target="https://universaldependencies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universaldependencies.org/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0" y="744575"/>
            <a:ext cx="8520600" cy="11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Part-of-Speech Tagging</a:t>
            </a:r>
            <a:endParaRPr sz="42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172050"/>
            <a:ext cx="85206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http://www.ixa.eus/iltapp/</a:t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/>
              <a:t>@ragerri @joseba_fdl @iker_garciaf #iltapp</a:t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728"/>
              <a:buFont typeface="Arial"/>
              <a:buNone/>
            </a:pPr>
            <a:r>
              <a:rPr lang="en" sz="2168"/>
              <a:t>(some slides adapted from ANLP, David Bamman)</a:t>
            </a:r>
            <a:endParaRPr sz="46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22525"/>
            <a:ext cx="3266251" cy="23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250" y="1322525"/>
            <a:ext cx="3984500" cy="28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552500" y="4078200"/>
            <a:ext cx="42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https://universaldependencies.org/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 as Sequence Labelling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52500" y="4078200"/>
            <a:ext cx="42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https://universaldependencies.org/</a:t>
            </a:r>
            <a:r>
              <a:rPr lang="en"/>
              <a:t>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1170125"/>
            <a:ext cx="4152388" cy="27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and the Distributional Hypothesis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99" y="1600200"/>
            <a:ext cx="3796151" cy="262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120" y="2233620"/>
            <a:ext cx="4540176" cy="1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Distribution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03525"/>
            <a:ext cx="4266225" cy="9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76" y="1551125"/>
            <a:ext cx="3771724" cy="221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Distribution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70125"/>
            <a:ext cx="4535874" cy="27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842575" y="4243950"/>
            <a:ext cx="5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useful for lemmatization!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Morphological Distribution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14851" cy="26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51" y="1170125"/>
            <a:ext cx="4371950" cy="265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17625" cy="29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425" y="1170125"/>
            <a:ext cx="4669175" cy="249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22525"/>
            <a:ext cx="3866926" cy="2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325" y="1474925"/>
            <a:ext cx="3923433" cy="27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27825" cy="27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625" y="1170125"/>
            <a:ext cx="4068275" cy="29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84076" cy="314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876" y="1246325"/>
            <a:ext cx="4502724" cy="256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LTAP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