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bac041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4bac041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bac041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bac041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bac041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bac041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bac041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bac041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bac041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bac041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bac041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4bac041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bac041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4bac041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bac041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bac041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bac041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bac041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bac041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bac041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a1713e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a1713e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bac0412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bac0412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bac0412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bac0412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bac0412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bac041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bac0412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4bac0412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bac041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bac041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a1713e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a1713e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a1713e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a1713e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bac04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bac04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bac041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bac041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bac041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bac041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bac041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bac041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bac041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bac041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esearchgate.net/publication/330174519_Application_of_an_interpretable_classification_model_on_Early_Folding_Residues_during_protein_folding" TargetMode="External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730775"/>
            <a:ext cx="8520600" cy="13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Text Classification</a:t>
            </a:r>
            <a:endParaRPr sz="36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409725"/>
            <a:ext cx="85206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/>
              <a:t>@ragerri @joseba_fdl @iker_garciaf #iltapp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728"/>
              <a:buFont typeface="Arial"/>
              <a:buNone/>
            </a:pPr>
            <a:r>
              <a:rPr lang="en" sz="2168"/>
              <a:t>(some slides adapted from ANLP, David Bamman)</a:t>
            </a:r>
            <a:endParaRPr sz="468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Words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74925"/>
            <a:ext cx="3829699" cy="19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99" y="1322525"/>
            <a:ext cx="4476102" cy="243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Words - Supervised approach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99" y="1322525"/>
            <a:ext cx="4476102" cy="243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46325"/>
            <a:ext cx="3728125" cy="28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7325"/>
            <a:ext cx="4056075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475" y="1855925"/>
            <a:ext cx="3894275" cy="18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9625" cy="293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51125"/>
            <a:ext cx="4462350" cy="26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 - Supervised approach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25" y="1551125"/>
            <a:ext cx="3220300" cy="2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79725"/>
            <a:ext cx="4690625" cy="231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- Supervised approach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1398725"/>
            <a:ext cx="3449950" cy="24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100" y="1322525"/>
            <a:ext cx="4480996" cy="27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Supervised approach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46325"/>
            <a:ext cx="5983950" cy="28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Parameters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93925"/>
            <a:ext cx="3673150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150" y="1017725"/>
            <a:ext cx="4027450" cy="29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419" y="3976694"/>
            <a:ext cx="3983224" cy="7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8725"/>
            <a:ext cx="4167726" cy="24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25" y="1170125"/>
            <a:ext cx="4100026" cy="3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776551" cy="31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1924525"/>
            <a:ext cx="4184351" cy="8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3525"/>
            <a:ext cx="3712875" cy="17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475" y="1322525"/>
            <a:ext cx="3903126" cy="2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- Supervised approach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170125"/>
            <a:ext cx="3993051" cy="27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200" y="1170125"/>
            <a:ext cx="3876551" cy="29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03525"/>
            <a:ext cx="3219725" cy="2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925" y="1551125"/>
            <a:ext cx="3792201" cy="2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351625" y="4354050"/>
            <a:ext cx="703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https://www.researchgate.net/publication/330174519_Application_of_an_interpretable_classification_model_on_Early_Folding_Residues_during_protein_folding</a:t>
            </a:r>
            <a:r>
              <a:rPr lang="en" sz="700"/>
              <a:t> </a:t>
            </a:r>
            <a:endParaRPr sz="700"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322525"/>
            <a:ext cx="5750524" cy="22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/>
        </p:nvSpPr>
        <p:spPr>
          <a:xfrm>
            <a:off x="510225" y="3678350"/>
            <a:ext cx="7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may favour most common class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Supervised approach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356271" cy="23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00" y="1245300"/>
            <a:ext cx="4647901" cy="2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3499251" cy="29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500" y="1474925"/>
            <a:ext cx="3664426" cy="20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- Tasks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22525"/>
            <a:ext cx="5392527" cy="2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70148"/>
            <a:ext cx="7451300" cy="2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0125"/>
            <a:ext cx="4419601" cy="30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170125"/>
            <a:ext cx="4419599" cy="334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70125"/>
            <a:ext cx="5077325" cy="28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Supervised approach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46325"/>
            <a:ext cx="2957150" cy="2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50" y="1627325"/>
            <a:ext cx="4917400" cy="2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