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F96CB-4639-4DFC-879A-69AECCBEA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73978-CE17-40EE-B78F-65C8EFDBA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754793-D303-4BFE-BF5B-F14BAB88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DA93-75D9-4463-86DB-F331C2EA3CB6}" type="datetimeFigureOut">
              <a:rPr lang="es-ES" smtClean="0"/>
              <a:t>04/02/2022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346792-DD2E-4CD8-8DF3-4F84DB8B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97A5C-2FC8-4339-BA89-5D1C5E04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7D5-7C6C-4024-B07C-F4B34798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05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0C8FD-514D-4045-9F44-5EF84D37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66192C-21A3-48AA-B660-3856564ED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3F76ED-2831-4FF2-8C19-42B9F278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DA93-75D9-4463-86DB-F331C2EA3CB6}" type="datetimeFigureOut">
              <a:rPr lang="es-ES" smtClean="0"/>
              <a:t>04/02/2022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511D1-F00A-47E2-AE29-A81A94FC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F5D32C-B457-4E82-A323-20B6D67A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7D5-7C6C-4024-B07C-F4B34798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03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020AE3-1367-4C67-BBF1-3B64A6BFB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6EF342-9BA3-47D0-8724-43CFB228F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60DE65-1D6B-41CA-A826-5C8F71F2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DA93-75D9-4463-86DB-F331C2EA3CB6}" type="datetimeFigureOut">
              <a:rPr lang="es-ES" smtClean="0"/>
              <a:t>04/02/2022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2363AE-5BC3-4D55-B979-ACE284FE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ED757D-918C-45E7-A123-ED85B9C8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7D5-7C6C-4024-B07C-F4B34798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37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3B4FF-8CD0-4CDE-AC8A-78D0D058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F5F29C-0345-4B0C-9238-3DB9CF93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8BC53B-58B2-4FAA-BC03-F63F1966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DA93-75D9-4463-86DB-F331C2EA3CB6}" type="datetimeFigureOut">
              <a:rPr lang="es-ES" smtClean="0"/>
              <a:t>04/02/2022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779994-457E-4821-AE89-D1AC60B5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CA222-ABE3-45D3-A0FF-932FF462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7D5-7C6C-4024-B07C-F4B34798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7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5A161-147F-431D-B071-145E4EDC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3D87A8-115C-4938-BDD4-EB28E282E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51BD59-74D8-4D17-9191-CD43EC0B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DA93-75D9-4463-86DB-F331C2EA3CB6}" type="datetimeFigureOut">
              <a:rPr lang="es-ES" smtClean="0"/>
              <a:t>04/02/2022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B8A759-AF24-43E6-8321-82AC3B29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95E761-8987-4D54-9BCE-80EEAC92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7D5-7C6C-4024-B07C-F4B34798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376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AFE79-CCE2-4DF5-99EE-CBF0FB61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CDCC40-4C8C-4A22-94FB-D43527E11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9917DB-48B2-4460-A63B-48090D1FC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355E2E-AA6A-4B5B-88DC-FB1D51E4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DA93-75D9-4463-86DB-F331C2EA3CB6}" type="datetimeFigureOut">
              <a:rPr lang="es-ES" smtClean="0"/>
              <a:t>04/02/2022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EF35EA-41E6-431E-A4D1-684025FC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4C378A-71CF-4F11-8531-C95D0241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7D5-7C6C-4024-B07C-F4B34798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01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55ACC-EF39-48E4-8FAE-77451690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925028-7876-4452-A37A-7958C092C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D4C7F8-1156-4B4D-9F82-D8B0A2F14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6B176C-A02F-4F8A-913D-7E4658A45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C2CE2C-C414-448E-90CC-02210D2A0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5EF9D8-252D-43F2-9D87-4A001F09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DA93-75D9-4463-86DB-F331C2EA3CB6}" type="datetimeFigureOut">
              <a:rPr lang="es-ES" smtClean="0"/>
              <a:t>04/02/2022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5A9734-51E6-41B1-8C33-BE5FD204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FB89CB-B2D2-4EE3-B940-4857B57A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7D5-7C6C-4024-B07C-F4B34798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95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9B6C2-26F0-4BA0-938B-2CB955DA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0F4F1A-3EA4-49AA-BDD7-A3B390D6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DA93-75D9-4463-86DB-F331C2EA3CB6}" type="datetimeFigureOut">
              <a:rPr lang="es-ES" smtClean="0"/>
              <a:t>04/02/2022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A2E399-CC9A-4212-AD9F-903C8180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EA101A-ECB6-4E7E-B5A5-A07A0F90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7D5-7C6C-4024-B07C-F4B34798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81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BEDA0A-D6F6-4C46-80A3-8579FD66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DA93-75D9-4463-86DB-F331C2EA3CB6}" type="datetimeFigureOut">
              <a:rPr lang="es-ES" smtClean="0"/>
              <a:t>04/02/2022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971540-81F6-4110-A4FA-8133FE5B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DD7B86-8B8F-457E-B20C-654DD03E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7D5-7C6C-4024-B07C-F4B34798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83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E7458-EA63-4551-902F-4F606C25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00D2C8-AD09-48A9-9C3A-2FF7928AF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70AA60-1166-4414-817D-54712D133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D62097-9121-4904-A9A7-E4FD9A1C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DA93-75D9-4463-86DB-F331C2EA3CB6}" type="datetimeFigureOut">
              <a:rPr lang="es-ES" smtClean="0"/>
              <a:t>04/02/2022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EF2802-59BD-4108-8273-BC94255E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1769CD-E617-4A1C-A15E-27AD74F9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7D5-7C6C-4024-B07C-F4B34798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50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64A56-E418-4F0D-B904-2F21A5B5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898B9B-A71D-485D-BF46-B0C045F18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E6C38C-1E24-454A-821B-33609BCD1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66CDA0-0A9A-4576-BF88-A9417208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DA93-75D9-4463-86DB-F331C2EA3CB6}" type="datetimeFigureOut">
              <a:rPr lang="es-ES" smtClean="0"/>
              <a:t>04/02/2022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E1AACB-0AB5-4282-9307-8AF9BEDC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89CE20-3ED8-4A00-B588-B1FC4997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7D5-7C6C-4024-B07C-F4B34798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2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4F3995-1E08-46C8-9ADF-DD8C7649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CAD19D-EB6B-46B3-A6CB-8D7957848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2B647-42C0-450B-AA4F-640F68C03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3DA93-75D9-4463-86DB-F331C2EA3CB6}" type="datetimeFigureOut">
              <a:rPr lang="es-ES" smtClean="0"/>
              <a:t>04/02/2022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0B1F6B-0B92-4D63-B17A-F06C117BC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DCD305-129B-4559-8224-DAB6A76E9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6A7D5-7C6C-4024-B07C-F4B34798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88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CA778-96CE-4419-95C1-99565F018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Twitter corpus about technology for</a:t>
            </a:r>
            <a:br>
              <a:rPr lang="en-US" sz="4800" dirty="0"/>
            </a:br>
            <a:r>
              <a:rPr lang="en-US" sz="4800" dirty="0"/>
              <a:t>sentiment and emotion analysis with automatic and manual annotation</a:t>
            </a:r>
            <a:endParaRPr lang="es-E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E03D56-3D5A-4437-AC07-63B8ADE66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Building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Resources</a:t>
            </a:r>
            <a:endParaRPr lang="es-ES" dirty="0"/>
          </a:p>
          <a:p>
            <a:r>
              <a:rPr lang="es-ES" dirty="0"/>
              <a:t>Oihane Cantero, Julen Etxaniz and </a:t>
            </a:r>
            <a:r>
              <a:rPr lang="es-ES" dirty="0" err="1"/>
              <a:t>Jose</a:t>
            </a:r>
            <a:r>
              <a:rPr lang="es-ES" dirty="0"/>
              <a:t> Javier Saiz</a:t>
            </a:r>
          </a:p>
        </p:txBody>
      </p:sp>
    </p:spTree>
    <p:extLst>
      <p:ext uri="{BB962C8B-B14F-4D97-AF65-F5344CB8AC3E}">
        <p14:creationId xmlns:p14="http://schemas.microsoft.com/office/powerpoint/2010/main" val="1432016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Twitter corpus about technology for sentiment and emotion analysis with automatic and manual annotation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corpus about technology for sentiment and emotion analysis with automatic and manual annotation</dc:title>
  <dc:creator>Julen Etxaniz Aragoneses</dc:creator>
  <cp:lastModifiedBy>Julen Etxaniz Aragoneses</cp:lastModifiedBy>
  <cp:revision>2</cp:revision>
  <dcterms:created xsi:type="dcterms:W3CDTF">2022-02-04T20:00:07Z</dcterms:created>
  <dcterms:modified xsi:type="dcterms:W3CDTF">2022-02-04T20:07:26Z</dcterms:modified>
</cp:coreProperties>
</file>