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82" r:id="rId8"/>
    <p:sldLayoutId id="2147483983" r:id="rId9"/>
    <p:sldLayoutId id="2147483984" r:id="rId10"/>
    <p:sldLayoutId id="21474839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Grafik 4" descr="Ein Bild, das draußen, Person, Spur, Rennsport enthält.&#10;&#10;Automatisch generierte Beschreibung">
            <a:extLst>
              <a:ext uri="{FF2B5EF4-FFF2-40B4-BE49-F238E27FC236}">
                <a16:creationId xmlns:a16="http://schemas.microsoft.com/office/drawing/2014/main" id="{AD0CBDB5-2DC7-4A79-A85C-6346C73D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C030C8-55B3-4C9C-A460-02E2106F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de-CH" sz="5200">
                <a:solidFill>
                  <a:srgbClr val="FFFFFF"/>
                </a:solidFill>
              </a:rPr>
              <a:t>Moto GP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B8679-328A-423F-8111-5C1F0BFC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de-CH" sz="2200">
                <a:solidFill>
                  <a:srgbClr val="FFFFFF"/>
                </a:solidFill>
              </a:rPr>
              <a:t>Ein Sql-Projekt von Julian W. , Danial V. und Nils I.</a:t>
            </a:r>
          </a:p>
        </p:txBody>
      </p:sp>
    </p:spTree>
    <p:extLst>
      <p:ext uri="{BB962C8B-B14F-4D97-AF65-F5344CB8AC3E}">
        <p14:creationId xmlns:p14="http://schemas.microsoft.com/office/powerpoint/2010/main" val="396560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4BC94DC-F247-4A15-B059-A48AEE4A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74DAFE6-D36D-41B9-AB34-4A625C3B5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61" name="Picture 105">
              <a:extLst>
                <a:ext uri="{FF2B5EF4-FFF2-40B4-BE49-F238E27FC236}">
                  <a16:creationId xmlns:a16="http://schemas.microsoft.com/office/drawing/2014/main" id="{00E358B2-2BEE-4650-8F10-557E37D60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89DF47-7F4F-4EFF-B791-FD95AE36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8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1" name="Titel 1">
            <a:extLst>
              <a:ext uri="{FF2B5EF4-FFF2-40B4-BE49-F238E27FC236}">
                <a16:creationId xmlns:a16="http://schemas.microsoft.com/office/drawing/2014/main" id="{24033D7F-16D2-4229-B6E4-0AB1F3C6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5181600" cy="198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Inhaltsverzeichnis</a:t>
            </a:r>
            <a:endParaRPr lang="en-US" sz="3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67249B-94A0-4D6E-9D6F-56788D0344C0}"/>
              </a:ext>
            </a:extLst>
          </p:cNvPr>
          <p:cNvSpPr txBox="1"/>
          <p:nvPr/>
        </p:nvSpPr>
        <p:spPr>
          <a:xfrm>
            <a:off x="1072252" y="2781299"/>
            <a:ext cx="5323096" cy="2514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Um was geht es?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Welche Anforderungen wurden uns gestellt?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Wie sind wir vorgegangen?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Unser Datenmodell (ERM/ERD)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Demonstration der Datenbank und deren Abfragen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dirty="0"/>
              <a:t>Reflexion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CH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1" name="Grafik 10" descr="Ein Bild, das Text, rot enthält.&#10;&#10;Automatisch generierte Beschreibung">
            <a:extLst>
              <a:ext uri="{FF2B5EF4-FFF2-40B4-BE49-F238E27FC236}">
                <a16:creationId xmlns:a16="http://schemas.microsoft.com/office/drawing/2014/main" id="{2EA036F6-4283-4B69-A6E3-690C12B9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r="32108" b="1"/>
          <a:stretch/>
        </p:blipFill>
        <p:spPr>
          <a:xfrm>
            <a:off x="6861142" y="739599"/>
            <a:ext cx="4620542" cy="53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39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1631BE-0443-4BDA-8775-E6AB3E20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Um was </a:t>
            </a:r>
            <a:r>
              <a:rPr lang="en-US" dirty="0" err="1"/>
              <a:t>geht</a:t>
            </a:r>
            <a:r>
              <a:rPr lang="en-US" dirty="0"/>
              <a:t> es?</a:t>
            </a:r>
          </a:p>
        </p:txBody>
      </p:sp>
      <p:sp>
        <p:nvSpPr>
          <p:cNvPr id="120" name="Content Placeholder 89">
            <a:extLst>
              <a:ext uri="{FF2B5EF4-FFF2-40B4-BE49-F238E27FC236}">
                <a16:creationId xmlns:a16="http://schemas.microsoft.com/office/drawing/2014/main" id="{060AE454-F7A1-4917-81CC-94F73F09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75" y="2915550"/>
            <a:ext cx="5412901" cy="2493854"/>
          </a:xfrm>
        </p:spPr>
        <p:txBody>
          <a:bodyPr anchor="ctr">
            <a:norm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 zum Thema MotoGP</a:t>
            </a:r>
          </a:p>
          <a:p>
            <a:r>
              <a:rPr lang="de-CH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Fahrer fahrt für ein Team</a:t>
            </a:r>
          </a:p>
          <a:p>
            <a:r>
              <a:rPr lang="de-CH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Wenn Fahrer Punkte holt, holt er diese fürs Team</a:t>
            </a:r>
          </a:p>
          <a:p>
            <a:r>
              <a:rPr lang="de-CH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Team mit den meisten Punkten am Saisonende gewinnt</a:t>
            </a:r>
            <a:endParaRPr lang="en-US" sz="1800" dirty="0"/>
          </a:p>
        </p:txBody>
      </p:sp>
      <p:pic>
        <p:nvPicPr>
          <p:cNvPr id="7" name="Inhaltsplatzhalter 6" descr="Ein Bild, das rot enthält.&#10;&#10;Automatisch generierte Beschreibung">
            <a:extLst>
              <a:ext uri="{FF2B5EF4-FFF2-40B4-BE49-F238E27FC236}">
                <a16:creationId xmlns:a16="http://schemas.microsoft.com/office/drawing/2014/main" id="{4BBFF176-BB57-457B-9C02-5F8956905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3" r="17059" b="-2"/>
          <a:stretch/>
        </p:blipFill>
        <p:spPr>
          <a:xfrm>
            <a:off x="6998248" y="567942"/>
            <a:ext cx="444390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94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687177-F702-448F-8EF6-F096F2FC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C78AB25-4A75-4173-8E4D-36502001B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9364C2-7251-4B95-A5A4-20323B3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F6F9191-744A-4FC7-9B73-E1692E7D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461008"/>
          </a:xfrm>
        </p:spPr>
        <p:txBody>
          <a:bodyPr>
            <a:normAutofit/>
          </a:bodyPr>
          <a:lstStyle/>
          <a:p>
            <a:r>
              <a:rPr lang="de-CH"/>
              <a:t>Welche Anforderungen wurden uns gestellt?</a:t>
            </a:r>
            <a:endParaRPr lang="de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21D974-9530-48EC-A737-0693555F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5126"/>
            <a:ext cx="4952681" cy="3333750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Saison und pro </a:t>
            </a:r>
            <a:r>
              <a:rPr lang="de-CH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Rennen eine Rangliste</a:t>
            </a: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muss bei jedem Fahrer angegeben werden, auf welchem Platz er in den saisonalen Ranglisten ist.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den Ländern werden immer nur die saisonal aktiven Rennstrecken angezeigt.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den Ranglisten soll nach unterschiedlichen Faktoren sortiert werden können.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Liste des Terminkalenders soll nach unterschiedlichen Ländern und Strecken sortiert werden können.</a:t>
            </a:r>
          </a:p>
          <a:p>
            <a:endParaRPr lang="en-US" sz="1800" dirty="0"/>
          </a:p>
        </p:txBody>
      </p:sp>
      <p:pic>
        <p:nvPicPr>
          <p:cNvPr id="5" name="Inhaltsplatzhalter 4" descr="Ein Bild, das Text, Gliederfüßer, Krabbe enthält.&#10;&#10;Automatisch generierte Beschreibung">
            <a:extLst>
              <a:ext uri="{FF2B5EF4-FFF2-40B4-BE49-F238E27FC236}">
                <a16:creationId xmlns:a16="http://schemas.microsoft.com/office/drawing/2014/main" id="{2C6B2ADB-883A-4672-88A5-B9C4D7BF6C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5" r="14309" b="-1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07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4C2BF05-856A-4AB0-B6F0-8B3BE040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4D5C2899-2E0D-42CC-9419-7B586A07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30FD5F-23AA-4F3B-9ADF-D4717AC18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A75D7EA-FD3D-4DFF-9B32-9B6F8D7D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620AAB-897C-4742-B00C-C2A4B2AE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5334000" cy="2302181"/>
          </a:xfrm>
        </p:spPr>
        <p:txBody>
          <a:bodyPr>
            <a:normAutofit/>
          </a:bodyPr>
          <a:lstStyle/>
          <a:p>
            <a:r>
              <a:rPr lang="de-CH" dirty="0"/>
              <a:t>Wie sind wir vorgegangen?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84F422C-F987-4803-97C9-A8AF6B0F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333657" cy="3484773"/>
          </a:xfrm>
        </p:spPr>
        <p:txBody>
          <a:bodyPr>
            <a:normAutofit/>
          </a:bodyPr>
          <a:lstStyle/>
          <a:p>
            <a:r>
              <a:rPr lang="de-CH" sz="1800" dirty="0"/>
              <a:t>Vorbereitung</a:t>
            </a:r>
          </a:p>
          <a:p>
            <a:r>
              <a:rPr lang="de-CH" sz="1800" dirty="0"/>
              <a:t>ERD </a:t>
            </a:r>
          </a:p>
          <a:p>
            <a:r>
              <a:rPr lang="de-CH" sz="1800" dirty="0"/>
              <a:t>SQL Tabellen</a:t>
            </a:r>
          </a:p>
          <a:p>
            <a:r>
              <a:rPr lang="de-CH" sz="1800" dirty="0"/>
              <a:t>Datensätze (Excel) + Inserts </a:t>
            </a:r>
          </a:p>
          <a:p>
            <a:r>
              <a:rPr lang="de-CH" sz="1800" dirty="0"/>
              <a:t>Abfragen</a:t>
            </a:r>
          </a:p>
          <a:p>
            <a:r>
              <a:rPr lang="de-CH" sz="1800" dirty="0"/>
              <a:t>Präsentation &amp; Schülerbewertung</a:t>
            </a:r>
          </a:p>
        </p:txBody>
      </p:sp>
      <p:pic>
        <p:nvPicPr>
          <p:cNvPr id="5" name="Inhaltsplatzhalter 4" descr="Ein Bild, das Kraftrad, orange enthält.&#10;&#10;Automatisch generierte Beschreibung">
            <a:extLst>
              <a:ext uri="{FF2B5EF4-FFF2-40B4-BE49-F238E27FC236}">
                <a16:creationId xmlns:a16="http://schemas.microsoft.com/office/drawing/2014/main" id="{ACF62F8A-401C-42FA-A77A-BA9AE3F420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r="17762" b="2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460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69E3CD7-A984-472C-B535-925F783D9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" r="-1" b="1330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B68693E-3A8F-4ABD-9F2B-23B36C64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Unser Datenmodell (ERM/ERD)</a:t>
            </a:r>
          </a:p>
        </p:txBody>
      </p:sp>
    </p:spTree>
    <p:extLst>
      <p:ext uri="{BB962C8B-B14F-4D97-AF65-F5344CB8AC3E}">
        <p14:creationId xmlns:p14="http://schemas.microsoft.com/office/powerpoint/2010/main" val="39356345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7B2A9-8D02-4849-A1A4-1FD804C51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0EF81-7E0A-417B-A649-277A980A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Demonstration der Datenbank und deren Abfragen</a:t>
            </a:r>
          </a:p>
        </p:txBody>
      </p:sp>
    </p:spTree>
    <p:extLst>
      <p:ext uri="{BB962C8B-B14F-4D97-AF65-F5344CB8AC3E}">
        <p14:creationId xmlns:p14="http://schemas.microsoft.com/office/powerpoint/2010/main" val="10693680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BC94DC-F247-4A15-B059-A48AEE4A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4DAFE6-D36D-41B9-AB34-4A625C3B5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0E358B2-2BEE-4650-8F10-557E37D60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9DF47-7F4F-4EFF-B791-FD95AE36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8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ECE970-966F-4840-8D4C-A21B2FF5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5181600" cy="1981200"/>
          </a:xfrm>
        </p:spPr>
        <p:txBody>
          <a:bodyPr>
            <a:normAutofit/>
          </a:bodyPr>
          <a:lstStyle/>
          <a:p>
            <a:r>
              <a:rPr lang="de-CH" sz="3600"/>
              <a:t>Reflexion &amp; 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81721-1508-40DF-9883-0992CAC7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22" y="3200400"/>
            <a:ext cx="5323096" cy="2514599"/>
          </a:xfrm>
        </p:spPr>
        <p:txBody>
          <a:bodyPr>
            <a:normAutofit/>
          </a:bodyPr>
          <a:lstStyle/>
          <a:p>
            <a:r>
              <a:rPr lang="de-CH" sz="1800"/>
              <a:t>Wie ist es uns ergangen?</a:t>
            </a:r>
          </a:p>
          <a:p>
            <a:r>
              <a:rPr lang="de-CH" sz="1800"/>
              <a:t>Positives &amp; Negatives? </a:t>
            </a:r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5" name="Grafik 4" descr="Ein Bild, das Kraftrad, draußen, Himmel, fahrend enthält.&#10;&#10;Automatisch generierte Beschreibung">
            <a:extLst>
              <a:ext uri="{FF2B5EF4-FFF2-40B4-BE49-F238E27FC236}">
                <a16:creationId xmlns:a16="http://schemas.microsoft.com/office/drawing/2014/main" id="{D8BFD203-76F2-4EA2-B09E-CDD16C183A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7" r="30296" b="-1"/>
          <a:stretch/>
        </p:blipFill>
        <p:spPr>
          <a:xfrm>
            <a:off x="6861142" y="739599"/>
            <a:ext cx="4620542" cy="53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Sabon Next LT</vt:lpstr>
      <vt:lpstr>Symbol</vt:lpstr>
      <vt:lpstr>DappledVTI</vt:lpstr>
      <vt:lpstr>Moto GP</vt:lpstr>
      <vt:lpstr>Inhaltsverzeichnis</vt:lpstr>
      <vt:lpstr>Um was geht es?</vt:lpstr>
      <vt:lpstr>Welche Anforderungen wurden uns gestellt?</vt:lpstr>
      <vt:lpstr>Wie sind wir vorgegangen?</vt:lpstr>
      <vt:lpstr>Unser Datenmodell (ERM/ERD)</vt:lpstr>
      <vt:lpstr>Demonstration der Datenbank und deren Abfragen</vt:lpstr>
      <vt:lpstr>Reflexion &amp; 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 GP</dc:title>
  <dc:creator>Iseli Nils</dc:creator>
  <cp:lastModifiedBy>Julian Wittmann</cp:lastModifiedBy>
  <cp:revision>13</cp:revision>
  <dcterms:created xsi:type="dcterms:W3CDTF">2021-06-16T06:55:31Z</dcterms:created>
  <dcterms:modified xsi:type="dcterms:W3CDTF">2021-06-30T06:55:01Z</dcterms:modified>
</cp:coreProperties>
</file>