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Green Ammonia Plant Optimization Model Setup and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5/22 Week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the final outcome will look like (will develop it so its more detailed-split OPEX and CAPEX for each tech)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10F0-A8A8-8541-CFC2-6C2CE16E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21" y="422541"/>
            <a:ext cx="820745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Clarify plant structure looks correct and pricing mechanisms are reflective</a:t>
            </a:r>
          </a:p>
          <a:p>
            <a:pPr lvl="1"/>
            <a:r>
              <a:rPr lang="en-US" sz="2800" dirty="0"/>
              <a:t>Single hydrogen/battery storage unit</a:t>
            </a:r>
          </a:p>
          <a:p>
            <a:pPr lvl="1"/>
            <a:r>
              <a:rPr lang="en-US" sz="2800" dirty="0"/>
              <a:t>No ammonia storage</a:t>
            </a:r>
          </a:p>
          <a:p>
            <a:pPr lvl="1"/>
            <a:r>
              <a:rPr lang="en-US" sz="2800" dirty="0"/>
              <a:t>Only economies of scale come from EY units which the user will have to input stack sizes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C817-7E5F-0A69-916E-F2B473D2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852"/>
            <a:ext cx="12192000" cy="510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6B38E7-93F2-588A-6C5A-40C761AFB189}"/>
              </a:ext>
            </a:extLst>
          </p:cNvPr>
          <p:cNvSpPr txBox="1"/>
          <p:nvPr/>
        </p:nvSpPr>
        <p:spPr>
          <a:xfrm>
            <a:off x="9710058" y="6259810"/>
            <a:ext cx="248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*Don’t have H</a:t>
            </a:r>
            <a:r>
              <a:rPr lang="en-US" sz="1200" baseline="-25000" dirty="0"/>
              <a:t>2</a:t>
            </a:r>
            <a:r>
              <a:rPr lang="en-US" sz="1200" dirty="0"/>
              <a:t> fuel cell due to short term storage focus </a:t>
            </a:r>
          </a:p>
        </p:txBody>
      </p:sp>
    </p:spTree>
    <p:extLst>
      <p:ext uri="{BB962C8B-B14F-4D97-AF65-F5344CB8AC3E}">
        <p14:creationId xmlns:p14="http://schemas.microsoft.com/office/powerpoint/2010/main" val="5089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 requirement 1: decide capacity of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Decide the capacity (how big) of plants</a:t>
            </a:r>
          </a:p>
          <a:p>
            <a:pPr lvl="1"/>
            <a:r>
              <a:rPr lang="en-US" dirty="0"/>
              <a:t>RE generation capacities</a:t>
            </a:r>
          </a:p>
          <a:p>
            <a:pPr lvl="1"/>
            <a:r>
              <a:rPr lang="en-US" dirty="0"/>
              <a:t>Battery storage size</a:t>
            </a:r>
          </a:p>
          <a:p>
            <a:pPr lvl="1"/>
            <a:r>
              <a:rPr lang="en-US" dirty="0"/>
              <a:t>Hydrogen storage size</a:t>
            </a:r>
          </a:p>
          <a:p>
            <a:pPr lvl="1"/>
            <a:r>
              <a:rPr lang="en-US"/>
              <a:t>Electroyzer</a:t>
            </a:r>
            <a:r>
              <a:rPr lang="en-US" dirty="0"/>
              <a:t> capacity</a:t>
            </a:r>
          </a:p>
          <a:p>
            <a:pPr lvl="1"/>
            <a:r>
              <a:rPr lang="en-US" dirty="0"/>
              <a:t>ASU capacity</a:t>
            </a:r>
          </a:p>
          <a:p>
            <a:pPr lvl="1"/>
            <a:r>
              <a:rPr lang="en-US" dirty="0"/>
              <a:t>Ammonia plant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requirement 2: decide operations of plants on hourly timescale to meet production demands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Battery storage</a:t>
            </a:r>
          </a:p>
          <a:p>
            <a:pPr lvl="1"/>
            <a:r>
              <a:rPr lang="en-US" dirty="0"/>
              <a:t>Charge</a:t>
            </a:r>
          </a:p>
          <a:p>
            <a:pPr lvl="1"/>
            <a:r>
              <a:rPr lang="en-US" dirty="0"/>
              <a:t>Total charge</a:t>
            </a:r>
          </a:p>
          <a:p>
            <a:pPr lvl="1"/>
            <a:r>
              <a:rPr lang="en-US" dirty="0"/>
              <a:t>Discharge</a:t>
            </a:r>
          </a:p>
          <a:p>
            <a:r>
              <a:rPr lang="en-US" dirty="0"/>
              <a:t>Hydrogen storage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No flow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 err="1"/>
              <a:t>Electroyzer</a:t>
            </a:r>
            <a:endParaRPr lang="en-US" dirty="0"/>
          </a:p>
          <a:p>
            <a:pPr lvl="1"/>
            <a:r>
              <a:rPr lang="en-US" dirty="0"/>
              <a:t>Produce H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Don’t produce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ASU capacity</a:t>
            </a:r>
          </a:p>
          <a:p>
            <a:pPr lvl="1"/>
            <a:r>
              <a:rPr lang="en-US" dirty="0"/>
              <a:t>Produce N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Ammonia plant capacity</a:t>
            </a:r>
          </a:p>
          <a:p>
            <a:pPr lvl="1"/>
            <a:r>
              <a:rPr lang="en-US" dirty="0"/>
              <a:t>Produce NH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/>
          </a:bodyPr>
          <a:lstStyle/>
          <a:p>
            <a:r>
              <a:rPr lang="en-US" dirty="0"/>
              <a:t>RE data</a:t>
            </a:r>
          </a:p>
          <a:p>
            <a:pPr lvl="1"/>
            <a:r>
              <a:rPr lang="en-US" dirty="0"/>
              <a:t>Capacity factors of wind and solar</a:t>
            </a:r>
          </a:p>
          <a:p>
            <a:r>
              <a:rPr lang="en-US" dirty="0"/>
              <a:t>Input sheet</a:t>
            </a:r>
          </a:p>
          <a:p>
            <a:pPr lvl="1"/>
            <a:r>
              <a:rPr lang="en-US" dirty="0"/>
              <a:t>Various technical parameters for system setup (can show the sheet)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Dummy data run through of model: Energy Generation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77C43-6E65-46E0-7A5C-F0CE2DB14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80352"/>
            <a:ext cx="7214616" cy="48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Battery Operations: store when high RE on islanded grid, discharge later in the day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7E8647-482F-0882-B789-B14DAF7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644"/>
            <a:ext cx="7214616" cy="45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Hydrogen Production and storage: store with high RE and then deploy when solar drops off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14D522-698A-80CF-D179-F7906F0A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A278-1453-B300-4413-9868E8F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Ammonia and ASU production relatively constant with H2 direct from EY, then drops off w/ REs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12700E-27E2-AF66-460E-1A4AA4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0534"/>
            <a:ext cx="7214616" cy="4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C953-6C3B-7437-982C-08C7B4D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Green Ammonia Plant Optimization Model Setup and Flow</vt:lpstr>
      <vt:lpstr>PowerPoint Presentation</vt:lpstr>
      <vt:lpstr>Model requirement 1: decide capacity of plants</vt:lpstr>
      <vt:lpstr>Model requirement 2: decide operations of plants on hourly timescale to meet production demands</vt:lpstr>
      <vt:lpstr>Model inputs</vt:lpstr>
      <vt:lpstr>Dummy data run through of model: Energy Generation</vt:lpstr>
      <vt:lpstr>Battery Operations: store when high RE on islanded grid, discharge later in the day</vt:lpstr>
      <vt:lpstr>Hydrogen Production and storage: store with high RE and then deploy when solar drops off</vt:lpstr>
      <vt:lpstr>Ammonia and ASU production relatively constant with H2 direct from EY, then drops off w/ REs</vt:lpstr>
      <vt:lpstr>What the final outcome will look like (will develop it so its more detailed-split OPEX and CAPEX for each tech)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6</cp:revision>
  <dcterms:created xsi:type="dcterms:W3CDTF">2022-05-22T07:18:45Z</dcterms:created>
  <dcterms:modified xsi:type="dcterms:W3CDTF">2022-05-29T08:03:16Z</dcterms:modified>
</cp:coreProperties>
</file>