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8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27C-68DA-482C-8095-6807EDB68A8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BA1F-D85C-447F-8BE6-71277EFD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D7AB-B4CE-F818-F3C0-F4F195A2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FDEC-E0BC-4EA5-D473-BD175048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320A-9E6B-490E-27EB-DE5E804C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0B8B-3DEC-4BBD-B5CE-59E73329491D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5CE2-839A-A2C9-997C-B4DE7B2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A48-03FA-DD62-401D-7E86426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770-31D1-B803-3373-354D3FA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0644-804A-14D0-22AF-62042899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AEC-48D7-AE6B-8C14-4B8221D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3A9B-8ABD-4EFE-8267-A778C53CD20A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F343-FD8A-B9E2-A870-C38DB52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AE1-6903-2A49-62BE-F64574A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6743-EEEF-F51A-74A7-7464B371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556F-E24D-A4F0-457D-9766A262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ADC6-5A78-D505-AC54-51D019D6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F413-4082-4FE7-94DA-6825DD59503C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C3F-051E-84F4-0AAD-984C28C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C43A-B580-124D-61DE-43690D5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92B-15F5-AD01-1E19-94F75B5A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007C-E1AB-9EC2-233B-2FC5A442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A423-20EF-CD71-80BE-CCEF6A2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BDB0-8AA3-4B52-91E4-33A06C1CF246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84EB-AE3A-042C-A963-F63CB5A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62A-DC22-906A-0D7A-488BAE4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AF6D-7E4C-F7E3-2CED-C71D0278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FC58-B028-1DB7-10B3-D0A51D4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679-87A9-2718-45C8-2917B26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9BF3-FAB0-46F0-9AF5-AC93F039C7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0C86-EF3A-A026-9FB8-EB4A9CF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5063-9363-7D7F-E4CC-E59D83B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BCF-4495-330C-9333-5373CD4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8F95-B573-76A7-A075-DE3C9F52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B3A8-EBF0-6B21-6180-50838AE7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BD21-A9D7-8866-97EA-A03ADDCD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D31-5223-4BA5-8451-EF93D78C831C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BCD6-E7C6-060C-18D3-AC3E8AD3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BC7F-7D0D-E1A6-505B-22F9C7E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94BE-063B-94DD-8884-AC37C37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3633-45C8-71DD-65CA-70CA9417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6BCB-6FCA-9E81-3A6D-379B4BA4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A2421-B350-A859-787B-95AE4562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4D56A-88DA-1A35-65A4-A72BD827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6AF5C-8D16-A7AF-E4DE-3097FB4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33-ED07-4674-A6B5-1A926257DD20}" type="datetime1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3111-8944-6C95-365D-9509584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F13B-72CA-2CE2-6044-DE01FB4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C0A-5682-F64B-C45A-250F72A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315E4-21BF-E0F9-6703-30C478B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96A0-9B26-4378-82EE-26955C761E36}" type="datetime1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77BC-09F3-4401-9FC4-5CC18C1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63E1-B878-6472-BB42-A88B80D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7A83-794E-82EF-FCB3-E96E9589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187-A124-4BA9-B3A0-DCBB5F0916F5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F8678-BFAE-0D31-F052-D65D2AC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EE7-FB33-9973-A7E5-8118575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D6E-C418-9B95-39E3-4D49BCC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1BAC-1E09-9931-8250-A5C7D3DE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6FF-6F90-9C16-76AE-7AB417B0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5CD2-B082-325E-989D-5A15E9B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8A08-DC24-46D1-9648-85910118511B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2CF9-D1C4-0878-C026-8442C91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A6F8-3757-33B4-49DE-D5C4A91A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6F59-C96B-F0F2-3E34-3680ED1A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7E5-8AC0-8708-732E-E117190C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7FAD-FE8F-ABB5-1CD3-9C503576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FDE5-972D-6E08-C44A-D2E2671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CEF-A9B7-4AC6-9864-AC37A1D33250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3E28-2EBF-0560-4742-02CDE561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E8E0-EFBB-81F5-9884-FC66A9E2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C6B6-B9DD-9245-C641-73D6A1F9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E5AA-6E07-5635-B164-A1987D32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F773-D527-6703-5A68-6E3CC662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545-CF36-4716-AA42-CCF95B543568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3A66-9413-3B9B-09F9-6E1E19F8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9FAE-30F2-1EC6-5F94-4EF8EA2CF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186E-BD80-EB0D-E2E0-669020E0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800" dirty="0"/>
              <a:t>Green Ammonia Transportation and Cracking Optimization Model Setup and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0011-82CF-8D09-4112-F05BAEB3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5/29 Week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CC50-7D78-C843-A6E7-C36A8023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2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the final outcome will look like (will develop it so its more detailed-split OPEX and CAPEX for each tech)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610F0-A8A8-8541-CFC2-6C2CE16E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621" y="422541"/>
            <a:ext cx="820745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8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Next Steps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Clarify plant structure looks correct and pricing mechanisms are reflective</a:t>
            </a:r>
          </a:p>
          <a:p>
            <a:pPr lvl="1"/>
            <a:r>
              <a:rPr lang="en-US" sz="2800" dirty="0"/>
              <a:t>Run robust sensitivity tests on model for validity</a:t>
            </a:r>
          </a:p>
          <a:p>
            <a:pPr lvl="1"/>
            <a:r>
              <a:rPr lang="en-US" sz="2800" dirty="0"/>
              <a:t>Gather data and conduct first initial runs</a:t>
            </a:r>
          </a:p>
          <a:p>
            <a:pPr lvl="1"/>
            <a:r>
              <a:rPr lang="en-US" sz="2800" dirty="0"/>
              <a:t>Develop work on the transportation/</a:t>
            </a:r>
            <a:r>
              <a:rPr lang="en-US" sz="2800"/>
              <a:t>distribution side</a:t>
            </a:r>
            <a:endParaRPr lang="en-US" sz="28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3B6F-AF6F-1EE6-8984-9D47DBE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requirement: decide transportation flow of ammonia from production site to end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2354413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User Inputs:</a:t>
            </a:r>
          </a:p>
          <a:p>
            <a:pPr lvl="1"/>
            <a:r>
              <a:rPr lang="en-US" dirty="0"/>
              <a:t>Production Site</a:t>
            </a:r>
          </a:p>
          <a:p>
            <a:pPr lvl="1"/>
            <a:r>
              <a:rPr lang="en-US" dirty="0"/>
              <a:t>Consumption Site(s)</a:t>
            </a:r>
          </a:p>
          <a:p>
            <a:r>
              <a:rPr lang="en-US" dirty="0"/>
              <a:t>Model outputs:</a:t>
            </a:r>
          </a:p>
          <a:p>
            <a:pPr lvl="1"/>
            <a:r>
              <a:rPr lang="en-US" dirty="0"/>
              <a:t>Network flow of transportation</a:t>
            </a:r>
          </a:p>
          <a:p>
            <a:pPr lvl="1"/>
            <a:r>
              <a:rPr lang="en-US" dirty="0"/>
              <a:t>Optimal deployment of cracker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6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B38E7-93F2-588A-6C5A-40C761AFB189}"/>
              </a:ext>
            </a:extLst>
          </p:cNvPr>
          <p:cNvSpPr txBox="1"/>
          <p:nvPr/>
        </p:nvSpPr>
        <p:spPr>
          <a:xfrm>
            <a:off x="9710058" y="6259810"/>
            <a:ext cx="248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*Don’t have H</a:t>
            </a:r>
            <a:r>
              <a:rPr lang="en-US" sz="1200" baseline="-25000" dirty="0"/>
              <a:t>2</a:t>
            </a:r>
            <a:r>
              <a:rPr lang="en-US" sz="1200" dirty="0"/>
              <a:t> fuel cell due to short term storage focus </a:t>
            </a:r>
          </a:p>
        </p:txBody>
      </p:sp>
    </p:spTree>
    <p:extLst>
      <p:ext uri="{BB962C8B-B14F-4D97-AF65-F5344CB8AC3E}">
        <p14:creationId xmlns:p14="http://schemas.microsoft.com/office/powerpoint/2010/main" val="50890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3B6F-AF6F-1EE6-8984-9D47DBE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requirement 2: decide operations of plants on hourly timescale to meet production demands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03"/>
            <a:ext cx="10515600" cy="46066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Battery storage</a:t>
            </a:r>
          </a:p>
          <a:p>
            <a:pPr lvl="1"/>
            <a:r>
              <a:rPr lang="en-US" dirty="0"/>
              <a:t>Charge</a:t>
            </a:r>
          </a:p>
          <a:p>
            <a:pPr lvl="1"/>
            <a:r>
              <a:rPr lang="en-US" dirty="0"/>
              <a:t>Total charge</a:t>
            </a:r>
          </a:p>
          <a:p>
            <a:pPr lvl="1"/>
            <a:r>
              <a:rPr lang="en-US" dirty="0"/>
              <a:t>Discharge</a:t>
            </a:r>
          </a:p>
          <a:p>
            <a:r>
              <a:rPr lang="en-US" dirty="0"/>
              <a:t>Hydrogen storage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No flow</a:t>
            </a:r>
          </a:p>
          <a:p>
            <a:pPr lvl="1"/>
            <a:r>
              <a:rPr lang="en-US" dirty="0"/>
              <a:t>Deploy</a:t>
            </a:r>
          </a:p>
          <a:p>
            <a:r>
              <a:rPr lang="en-US" dirty="0" err="1"/>
              <a:t>Electroyzer</a:t>
            </a:r>
            <a:endParaRPr lang="en-US" dirty="0"/>
          </a:p>
          <a:p>
            <a:pPr lvl="1"/>
            <a:r>
              <a:rPr lang="en-US" dirty="0"/>
              <a:t>Produce H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Don’t produce H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ASU capacity</a:t>
            </a:r>
          </a:p>
          <a:p>
            <a:pPr lvl="1"/>
            <a:r>
              <a:rPr lang="en-US" dirty="0"/>
              <a:t>Produce N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Ammonia plant capacity</a:t>
            </a:r>
          </a:p>
          <a:p>
            <a:pPr lvl="1"/>
            <a:r>
              <a:rPr lang="en-US" dirty="0"/>
              <a:t>Produce NH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3B6F-AF6F-1EE6-8984-9D47DBE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9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03"/>
            <a:ext cx="10515600" cy="4606607"/>
          </a:xfrm>
        </p:spPr>
        <p:txBody>
          <a:bodyPr>
            <a:normAutofit/>
          </a:bodyPr>
          <a:lstStyle/>
          <a:p>
            <a:r>
              <a:rPr lang="en-US" dirty="0"/>
              <a:t>RE data</a:t>
            </a:r>
          </a:p>
          <a:p>
            <a:pPr lvl="1"/>
            <a:r>
              <a:rPr lang="en-US" dirty="0"/>
              <a:t>Capacity factors of wind and solar</a:t>
            </a:r>
          </a:p>
          <a:p>
            <a:r>
              <a:rPr lang="en-US" dirty="0"/>
              <a:t>Input sheet</a:t>
            </a:r>
          </a:p>
          <a:p>
            <a:pPr lvl="1"/>
            <a:r>
              <a:rPr lang="en-US" dirty="0"/>
              <a:t>Various technical parameters for system setup (can show the sheet)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2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Dummy data run through of model: Energy Generation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A77C43-6E65-46E0-7A5C-F0CE2DB147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80352"/>
            <a:ext cx="7214616" cy="48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Battery Operations: store when high RE on islanded grid, discharge later in the day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7E8647-482F-0882-B789-B14DAF7F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24644"/>
            <a:ext cx="7214616" cy="45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6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Hydrogen Production and storage: store with high RE and then deploy when solar drops off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14D522-698A-80CF-D179-F7906F0AD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70534"/>
            <a:ext cx="7214616" cy="4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Ammonia and ASU production relatively constant with H2 direct from EY, then drops off w/ REs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12700E-27E2-AF66-460E-1A4AA4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70534"/>
            <a:ext cx="7214616" cy="4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253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Green Ammonia Transportation and Cracking Optimization Model Setup and Flow</vt:lpstr>
      <vt:lpstr>Model requirement: decide transportation flow of ammonia from production site to end consumption</vt:lpstr>
      <vt:lpstr>PowerPoint Presentation</vt:lpstr>
      <vt:lpstr>Model requirement 2: decide operations of plants on hourly timescale to meet production demands</vt:lpstr>
      <vt:lpstr>Model inputs</vt:lpstr>
      <vt:lpstr>Dummy data run through of model: Energy Generation</vt:lpstr>
      <vt:lpstr>Battery Operations: store when high RE on islanded grid, discharge later in the day</vt:lpstr>
      <vt:lpstr>Hydrogen Production and storage: store with high RE and then deploy when solar drops off</vt:lpstr>
      <vt:lpstr>Ammonia and ASU production relatively constant with H2 direct from EY, then drops off w/ REs</vt:lpstr>
      <vt:lpstr>What the final outcome will look like (will develop it so its more detailed-split OPEX and CAPEX for each tech)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Ammonia Plant Optimization Model Setup and Flow</dc:title>
  <dc:creator>Julian Florez</dc:creator>
  <cp:lastModifiedBy>Julian Florez</cp:lastModifiedBy>
  <cp:revision>8</cp:revision>
  <dcterms:created xsi:type="dcterms:W3CDTF">2022-05-22T07:18:45Z</dcterms:created>
  <dcterms:modified xsi:type="dcterms:W3CDTF">2022-05-29T09:44:11Z</dcterms:modified>
</cp:coreProperties>
</file>