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Green Ammonia Plant Optimization Model Setup and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5/22 Week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E2485-FAF4-0822-70CC-C67FF6D59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4"/>
          <a:stretch/>
        </p:blipFill>
        <p:spPr>
          <a:xfrm>
            <a:off x="0" y="916459"/>
            <a:ext cx="12192000" cy="49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Model requirement 1: decide capacity of plants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Decide the capacity (how big) of plants</a:t>
            </a:r>
          </a:p>
          <a:p>
            <a:pPr lvl="1"/>
            <a:r>
              <a:rPr lang="en-US" dirty="0"/>
              <a:t>RE generation capacities</a:t>
            </a:r>
          </a:p>
          <a:p>
            <a:pPr lvl="1"/>
            <a:r>
              <a:rPr lang="en-US" dirty="0"/>
              <a:t>Battery storage size</a:t>
            </a:r>
          </a:p>
          <a:p>
            <a:pPr lvl="1"/>
            <a:r>
              <a:rPr lang="en-US" dirty="0"/>
              <a:t>Hydrogen storage size</a:t>
            </a:r>
          </a:p>
          <a:p>
            <a:pPr lvl="1"/>
            <a:r>
              <a:rPr lang="en-US"/>
              <a:t>Electroyzer</a:t>
            </a:r>
            <a:r>
              <a:rPr lang="en-US" dirty="0"/>
              <a:t> capacity</a:t>
            </a:r>
          </a:p>
          <a:p>
            <a:pPr lvl="1"/>
            <a:r>
              <a:rPr lang="en-US" dirty="0"/>
              <a:t>ASU capacity</a:t>
            </a:r>
          </a:p>
          <a:p>
            <a:pPr lvl="1"/>
            <a:r>
              <a:rPr lang="en-US" dirty="0"/>
              <a:t>Ammonia plant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63B6F-AF6F-1EE6-8984-9D47DBE1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29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requirement 2: decide operations of plants on hourly timescale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B082-B687-0EA3-3253-ADA6EBD0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103"/>
            <a:ext cx="10515600" cy="4606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Battery storage</a:t>
            </a:r>
          </a:p>
          <a:p>
            <a:pPr lvl="1"/>
            <a:r>
              <a:rPr lang="en-US" dirty="0"/>
              <a:t>Charge</a:t>
            </a:r>
          </a:p>
          <a:p>
            <a:pPr lvl="1"/>
            <a:r>
              <a:rPr lang="en-US" dirty="0"/>
              <a:t>No flow</a:t>
            </a:r>
          </a:p>
          <a:p>
            <a:pPr lvl="1"/>
            <a:r>
              <a:rPr lang="en-US" dirty="0"/>
              <a:t>Discharge</a:t>
            </a:r>
          </a:p>
          <a:p>
            <a:r>
              <a:rPr lang="en-US" dirty="0"/>
              <a:t>Hydrogen storage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No flow</a:t>
            </a:r>
          </a:p>
          <a:p>
            <a:pPr lvl="1"/>
            <a:r>
              <a:rPr lang="en-US" dirty="0"/>
              <a:t>Release</a:t>
            </a:r>
          </a:p>
          <a:p>
            <a:r>
              <a:rPr lang="en-US" dirty="0" err="1"/>
              <a:t>Electroyzer</a:t>
            </a:r>
            <a:endParaRPr lang="en-US" dirty="0"/>
          </a:p>
          <a:p>
            <a:pPr lvl="1"/>
            <a:r>
              <a:rPr lang="en-US" dirty="0"/>
              <a:t>Produce H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Don’t produce H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ASU capacity</a:t>
            </a:r>
          </a:p>
          <a:p>
            <a:pPr lvl="1"/>
            <a:r>
              <a:rPr lang="en-US" dirty="0"/>
              <a:t>Produce N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Ammonia plant capacity</a:t>
            </a:r>
          </a:p>
          <a:p>
            <a:pPr lvl="1"/>
            <a:r>
              <a:rPr lang="en-US" dirty="0"/>
              <a:t>Produce NH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FCD8AF-2B90-B2E0-C6FB-AC9BEF20E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4"/>
          <a:stretch/>
        </p:blipFill>
        <p:spPr>
          <a:xfrm>
            <a:off x="0" y="689114"/>
            <a:ext cx="12191999" cy="49565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2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Green Ammonia Plant Optimization Model Setup and Flow</vt:lpstr>
      <vt:lpstr>PowerPoint Presentation</vt:lpstr>
      <vt:lpstr>Model requirement 1: decide capacity of plants</vt:lpstr>
      <vt:lpstr>Model requirement 2: decide operations of plants on hourly timescale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1</cp:revision>
  <dcterms:created xsi:type="dcterms:W3CDTF">2022-05-22T07:18:45Z</dcterms:created>
  <dcterms:modified xsi:type="dcterms:W3CDTF">2022-05-22T13:53:27Z</dcterms:modified>
</cp:coreProperties>
</file>