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C27C-68DA-482C-8095-6807EDB68A8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BA1F-D85C-447F-8BE6-71277EFD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D7AB-B4CE-F818-F3C0-F4F195A2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CFDEC-E0BC-4EA5-D473-BD175048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320A-9E6B-490E-27EB-DE5E804C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0B8B-3DEC-4BBD-B5CE-59E73329491D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5CE2-839A-A2C9-997C-B4DE7B28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7A48-03FA-DD62-401D-7E864268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3770-31D1-B803-3373-354D3FAE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60644-804A-14D0-22AF-62042899B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BAEC-48D7-AE6B-8C14-4B8221DC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3A9B-8ABD-4EFE-8267-A778C53CD20A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F343-FD8A-B9E2-A870-C38DB52B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4AE1-6903-2A49-62BE-F64574A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B6743-EEEF-F51A-74A7-7464B3710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556F-E24D-A4F0-457D-9766A262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8ADC6-5A78-D505-AC54-51D019D6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F413-4082-4FE7-94DA-6825DD59503C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5C3F-051E-84F4-0AAD-984C28C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C43A-B580-124D-61DE-43690D55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092B-15F5-AD01-1E19-94F75B5A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007C-E1AB-9EC2-233B-2FC5A442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A423-20EF-CD71-80BE-CCEF6A2B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BDB0-8AA3-4B52-91E4-33A06C1CF246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84EB-AE3A-042C-A963-F63CB5AB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162A-DC22-906A-0D7A-488BAE4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3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AF6D-7E4C-F7E3-2CED-C71D0278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FC58-B028-1DB7-10B3-D0A51D4E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9679-87A9-2718-45C8-2917B26E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9BF3-FAB0-46F0-9AF5-AC93F039C76E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0C86-EF3A-A026-9FB8-EB4A9CF8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5063-9363-7D7F-E4CC-E59D83B3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1BCF-4495-330C-9333-5373CD40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8F95-B573-76A7-A075-DE3C9F52A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8B3A8-EBF0-6B21-6180-50838AE70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7BD21-A9D7-8866-97EA-A03ADDCD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D31-5223-4BA5-8451-EF93D78C831C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DBCD6-E7C6-060C-18D3-AC3E8AD3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BBC7F-7D0D-E1A6-505B-22F9C7E3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94BE-063B-94DD-8884-AC37C375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C3633-45C8-71DD-65CA-70CA9417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B6BCB-6FCA-9E81-3A6D-379B4BA4F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A2421-B350-A859-787B-95AE4562B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4D56A-88DA-1A35-65A4-A72BD8273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6AF5C-8D16-A7AF-E4DE-3097FB40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33-ED07-4674-A6B5-1A926257DD20}" type="datetime1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03111-8944-6C95-365D-95095843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AF13B-72CA-2CE2-6044-DE01FB41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5C0A-5682-F64B-C45A-250F72AE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315E4-21BF-E0F9-6703-30C478B3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96A0-9B26-4378-82EE-26955C761E36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877BC-09F3-4401-9FC4-5CC18C16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763E1-B878-6472-BB42-A88B80D4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B7A83-794E-82EF-FCB3-E96E9589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187-A124-4BA9-B3A0-DCBB5F0916F5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F8678-BFAE-0D31-F052-D65D2ACA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26EE7-FB33-9973-A7E5-8118575D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AD6E-C418-9B95-39E3-4D49BCC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1BAC-1E09-9931-8250-A5C7D3DE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E6FF-6F90-9C16-76AE-7AB417B09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15CD2-B082-325E-989D-5A15E9B7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8A08-DC24-46D1-9648-85910118511B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22CF9-D1C4-0878-C026-8442C919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0A6F8-3757-33B4-49DE-D5C4A91A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6F59-C96B-F0F2-3E34-3680ED1A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7E5-8AC0-8708-732E-E117190C0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B7FAD-FE8F-ABB5-1CD3-9C503576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FDE5-972D-6E08-C44A-D2E2671A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CEF-A9B7-4AC6-9864-AC37A1D33250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3E28-2EBF-0560-4742-02CDE561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2E8E0-EFBB-81F5-9884-FC66A9E2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9C6B6-B9DD-9245-C641-73D6A1F9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0E5AA-6E07-5635-B164-A1987D32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F773-D527-6703-5A68-6E3CC6629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8545-CF36-4716-AA42-CCF95B543568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3A66-9413-3B9B-09F9-6E1E19F85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9FAE-30F2-1EC6-5F94-4EF8EA2CF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E186E-BD80-EB0D-E2E0-669020E0C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sz="4800" dirty="0"/>
              <a:t>Green Ammonia Plant Optimization Model Setup and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90011-82CF-8D09-4112-F05BAEB30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5/22 Week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FCC50-7D78-C843-A6E7-C36A8023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2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B082-B687-0EA3-3253-ADA6EBD0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EC817-7E5F-0A69-916E-F2B473D2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852"/>
            <a:ext cx="12192000" cy="510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0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63B6F-AF6F-1EE6-8984-9D47DBE1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Model requirement 1: decide capacity of plants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B082-B687-0EA3-3253-ADA6EBD0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Decide the capacity (how big) of plants</a:t>
            </a:r>
          </a:p>
          <a:p>
            <a:pPr lvl="1"/>
            <a:r>
              <a:rPr lang="en-US" dirty="0"/>
              <a:t>RE generation capacities</a:t>
            </a:r>
          </a:p>
          <a:p>
            <a:pPr lvl="1"/>
            <a:r>
              <a:rPr lang="en-US" dirty="0"/>
              <a:t>Battery storage size</a:t>
            </a:r>
          </a:p>
          <a:p>
            <a:pPr lvl="1"/>
            <a:r>
              <a:rPr lang="en-US" dirty="0"/>
              <a:t>Hydrogen storage size</a:t>
            </a:r>
          </a:p>
          <a:p>
            <a:pPr lvl="1"/>
            <a:r>
              <a:rPr lang="en-US"/>
              <a:t>Electroyzer</a:t>
            </a:r>
            <a:r>
              <a:rPr lang="en-US" dirty="0"/>
              <a:t> capacity</a:t>
            </a:r>
          </a:p>
          <a:p>
            <a:pPr lvl="1"/>
            <a:r>
              <a:rPr lang="en-US" dirty="0"/>
              <a:t>ASU capacity</a:t>
            </a:r>
          </a:p>
          <a:p>
            <a:pPr lvl="1"/>
            <a:r>
              <a:rPr lang="en-US" dirty="0"/>
              <a:t>Ammonia plant capacity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6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63B6F-AF6F-1EE6-8984-9D47DBE1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2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requirement 2: decide operations of plants on hourly timescale to meet production demands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B082-B687-0EA3-3253-ADA6EBD0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03"/>
            <a:ext cx="10515600" cy="46066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Battery storage</a:t>
            </a:r>
          </a:p>
          <a:p>
            <a:pPr lvl="1"/>
            <a:r>
              <a:rPr lang="en-US" dirty="0"/>
              <a:t>Charge</a:t>
            </a:r>
          </a:p>
          <a:p>
            <a:pPr lvl="1"/>
            <a:r>
              <a:rPr lang="en-US" dirty="0"/>
              <a:t>Total charge</a:t>
            </a:r>
          </a:p>
          <a:p>
            <a:pPr lvl="1"/>
            <a:r>
              <a:rPr lang="en-US" dirty="0"/>
              <a:t>Discharge</a:t>
            </a:r>
          </a:p>
          <a:p>
            <a:r>
              <a:rPr lang="en-US" dirty="0"/>
              <a:t>Hydrogen storage</a:t>
            </a:r>
          </a:p>
          <a:p>
            <a:pPr lvl="1"/>
            <a:r>
              <a:rPr lang="en-US" dirty="0"/>
              <a:t>Store</a:t>
            </a:r>
          </a:p>
          <a:p>
            <a:pPr lvl="1"/>
            <a:r>
              <a:rPr lang="en-US" dirty="0"/>
              <a:t>No flow</a:t>
            </a:r>
          </a:p>
          <a:p>
            <a:pPr lvl="1"/>
            <a:r>
              <a:rPr lang="en-US" dirty="0"/>
              <a:t>Deploy</a:t>
            </a:r>
          </a:p>
          <a:p>
            <a:r>
              <a:rPr lang="en-US" dirty="0" err="1"/>
              <a:t>Electroyzer</a:t>
            </a:r>
            <a:endParaRPr lang="en-US" dirty="0"/>
          </a:p>
          <a:p>
            <a:pPr lvl="1"/>
            <a:r>
              <a:rPr lang="en-US" dirty="0"/>
              <a:t>Produce H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Don’t produce H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ASU capacity</a:t>
            </a:r>
          </a:p>
          <a:p>
            <a:pPr lvl="1"/>
            <a:r>
              <a:rPr lang="en-US" dirty="0"/>
              <a:t>Produce N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Ammonia plant capacity</a:t>
            </a:r>
          </a:p>
          <a:p>
            <a:pPr lvl="1"/>
            <a:r>
              <a:rPr lang="en-US" dirty="0"/>
              <a:t>Produce NH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0A278-1453-B300-4413-9868E8FD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Dummy data run through of model: Energy Generation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A77C43-6E65-46E0-7A5C-F0CE2DB147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80352"/>
            <a:ext cx="7214616" cy="48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C953-6C3B-7437-982C-08C7B4D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6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0A278-1453-B300-4413-9868E8FD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Battery Operations: store when high RE on islanded grid, discharge later in the day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7E8647-482F-0882-B789-B14DAF7F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24644"/>
            <a:ext cx="7214616" cy="458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C953-6C3B-7437-982C-08C7B4D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6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0A278-1453-B300-4413-9868E8FD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Hydrogen Production and storage: store with high RE and then deploy when solar drops off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14D522-698A-80CF-D179-F7906F0AD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70534"/>
            <a:ext cx="7214616" cy="468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C953-6C3B-7437-982C-08C7B4D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8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0A278-1453-B300-4413-9868E8FD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Ammonia and ASU production relatively constant with H2 direct from EY, then drops off w/ REs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12700E-27E2-AF66-460E-1A4AA4F5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70534"/>
            <a:ext cx="7214616" cy="468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C953-6C3B-7437-982C-08C7B4D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A8CC-3DA2-8C27-077A-82CAC91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Next Steps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823B-55AB-D195-BF06-45CF5F3C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Clarify plant structure looks correct and pricing mechanisms are reflective</a:t>
            </a:r>
          </a:p>
          <a:p>
            <a:pPr lvl="1"/>
            <a:r>
              <a:rPr lang="en-US" sz="2800" dirty="0"/>
              <a:t>Single hydrogen/battery storage unit</a:t>
            </a:r>
          </a:p>
          <a:p>
            <a:pPr lvl="1"/>
            <a:r>
              <a:rPr lang="en-US" sz="2800" dirty="0"/>
              <a:t>No ammonia storage</a:t>
            </a:r>
          </a:p>
          <a:p>
            <a:pPr lvl="1"/>
            <a:r>
              <a:rPr lang="en-US" sz="2800" dirty="0"/>
              <a:t>Only economies of scale come from EY units which the user will have to input stack sizes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0DA7A-D76E-C512-28B9-7407358C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8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191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Green Ammonia Plant Optimization Model Setup and Flow</vt:lpstr>
      <vt:lpstr>PowerPoint Presentation</vt:lpstr>
      <vt:lpstr>Model requirement 1: decide capacity of plants</vt:lpstr>
      <vt:lpstr>Model requirement 2: decide operations of plants on hourly timescale to meet production demands</vt:lpstr>
      <vt:lpstr>Dummy data run through of model: Energy Generation</vt:lpstr>
      <vt:lpstr>Battery Operations: store when high RE on islanded grid, discharge later in the day</vt:lpstr>
      <vt:lpstr>Hydrogen Production and storage: store with high RE and then deploy when solar drops off</vt:lpstr>
      <vt:lpstr>Ammonia and ASU production relatively constant with H2 direct from EY, then drops off w/ REs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Ammonia Plant Optimization Model Setup and Flow</dc:title>
  <dc:creator>Julian Florez</dc:creator>
  <cp:lastModifiedBy>Julian Florez</cp:lastModifiedBy>
  <cp:revision>3</cp:revision>
  <dcterms:created xsi:type="dcterms:W3CDTF">2022-05-22T07:18:45Z</dcterms:created>
  <dcterms:modified xsi:type="dcterms:W3CDTF">2022-05-26T07:23:07Z</dcterms:modified>
</cp:coreProperties>
</file>