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B2C"/>
    <a:srgbClr val="000000"/>
    <a:srgbClr val="4C1A17"/>
    <a:srgbClr val="0A1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8"/>
  </p:normalViewPr>
  <p:slideViewPr>
    <p:cSldViewPr snapToGrid="0" snapToObjects="1">
      <p:cViewPr>
        <p:scale>
          <a:sx n="120" d="100"/>
          <a:sy n="120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02360-6334-3248-8D23-18BF60CA02F5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B12-2683-B14E-B2EA-8BAC1F72526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653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B12-2683-B14E-B2EA-8BAC1F725260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4745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B12-2683-B14E-B2EA-8BAC1F725260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340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F1C2-16E6-5B71-FEB5-FEC368A4D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693FB-7F67-B407-7C41-CF51CCDFF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3384-5A07-349D-0C68-DB506BAE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168E9-33AD-0CA0-3CE7-05A81FC9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17DE-590C-F432-C26E-086D8DF6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68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9349-9D4F-0C65-1B64-ED424DB7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2EEB4-AAC9-4A4D-84A5-02FAADD15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0247-79C2-1A8F-0213-23E9EAD9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530E-6827-9946-D5EA-F1FF4C6D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C6A2-AE80-B9A5-8FFC-0BC6119B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82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09E29-FB66-B9D9-FA1B-F077B3A07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3953B-C28D-2C57-2D84-9FC839C35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D52C9-6509-B1D8-D9DD-A356D88F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BD0D-C7CC-2296-EBF2-D5006B39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4A1D-D368-6FD8-59A9-E0318833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401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22DD-0EBA-EB8B-5936-88797653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7C8D-6909-50D7-22C7-42783A48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D1E1D-1949-EEC7-1237-48B64851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D1BC-407F-707D-FD3C-1FCE70AB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B677-00A5-FD09-D642-74442A4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282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1CD6-32AE-1D08-25E7-C93BB356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4B819-CCD8-DD20-525B-3D8E7A15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15463-FBB2-0DBA-0C33-8F3A194B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6FAC-C35D-0956-B2B2-C34A53DD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E2B4-6701-920C-8C19-01ECE2A0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9166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FC98-C000-57EA-D167-FFDF6B0A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0771-79A3-AAB5-2A23-6A30B6B7B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BCEF-5D23-1B1A-1E47-9356ABD68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F19E-A432-0D76-27C9-E2707E85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A382D-F5E6-237D-49AB-E01DCA5C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94D49-F9DF-BEA1-6356-4FAB4BE6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929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5F96-7892-8F42-E501-A2858BD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EFA5F-0C61-F57F-9A00-32D9CB013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7F924-ED0E-5265-98A6-B411B7D3D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A77EC-FA52-27F0-7722-9334EDB26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14FEB-D697-3B93-580C-42568521A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9AF5D-77D0-F64A-E752-FAFC81D0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27B48-63F0-63A0-2A79-FC73B3C8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74A7C-3D80-BD1D-0A8E-C7EBB1AB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482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92DD-CBA2-CA2F-83E5-BDD40173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F7D6A-BD15-FE96-F4FC-F2040F2E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52720-7178-84F4-1F94-CB14DE4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ADB2A-809C-2C14-3084-41914733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752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6DD64-8289-4D7B-7EC0-10489BFD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0B4B2-8123-5BD6-D480-2A36F8C9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DF0A8-C8B5-4F47-E830-017CFE79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990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AED8-2612-8D27-E986-663350E3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8731-8776-8C49-8CFE-607FD904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1E38D-5E75-0C9E-B106-C1ED62BB5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CB080-EC56-8971-4A7F-400D754D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A37B4-B06D-83B7-6EF0-29EB1357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8181D-E156-E497-12B8-7AE24EA0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45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5654-99E7-7FA0-F945-8EEB461E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6BBAD-4D6C-DD56-D731-C6056B496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8F97E-D104-F650-A46D-575D45B06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BB399-1ADF-EEA8-2D84-2B6D979C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89C27-BB08-395A-F281-7B91D610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278E-DB2B-D394-C41C-8DEE1EFD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689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7BD09-5774-4580-417B-742C4EC6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02735-888B-7040-543D-A3942D9B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82C7-3319-C1F1-5463-17DA7F2AD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687A-98A7-288C-DFF3-DEAC2A71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5E00-3684-A1AB-0DEF-384CD7C7A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4733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1953E7-15CA-6B21-E12A-6AF88A107539}"/>
              </a:ext>
            </a:extLst>
          </p:cNvPr>
          <p:cNvSpPr/>
          <p:nvPr/>
        </p:nvSpPr>
        <p:spPr>
          <a:xfrm>
            <a:off x="772885" y="478971"/>
            <a:ext cx="7641772" cy="5497286"/>
          </a:xfrm>
          <a:prstGeom prst="roundRect">
            <a:avLst>
              <a:gd name="adj" fmla="val 1618"/>
            </a:avLst>
          </a:prstGeom>
          <a:solidFill>
            <a:srgbClr val="0A1B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98F53-EF20-E630-BD74-A531F384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64" y="694872"/>
            <a:ext cx="2603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3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DDFA15-2183-2314-E590-9F71F65343BF}"/>
              </a:ext>
            </a:extLst>
          </p:cNvPr>
          <p:cNvSpPr/>
          <p:nvPr/>
        </p:nvSpPr>
        <p:spPr>
          <a:xfrm>
            <a:off x="767442" y="664028"/>
            <a:ext cx="10657115" cy="6531429"/>
          </a:xfrm>
          <a:prstGeom prst="roundRect">
            <a:avLst>
              <a:gd name="adj" fmla="val 1618"/>
            </a:avLst>
          </a:prstGeom>
          <a:solidFill>
            <a:srgbClr val="091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B6B2E-A8D6-C175-40ED-1143117F7B09}"/>
              </a:ext>
            </a:extLst>
          </p:cNvPr>
          <p:cNvSpPr txBox="1"/>
          <p:nvPr/>
        </p:nvSpPr>
        <p:spPr>
          <a:xfrm>
            <a:off x="6553198" y="96882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Andale Mono" panose="020B0509000000000004" pitchFamily="49" charset="0"/>
                <a:cs typeface="Oriya MN" pitchFamily="2" charset="0"/>
              </a:rPr>
              <a:t>Projects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50C3C-E0F1-193D-11A1-A2259994852C}"/>
              </a:ext>
            </a:extLst>
          </p:cNvPr>
          <p:cNvSpPr txBox="1"/>
          <p:nvPr/>
        </p:nvSpPr>
        <p:spPr>
          <a:xfrm>
            <a:off x="8162620" y="96882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Andale Mono" panose="020B0509000000000004" pitchFamily="49" charset="0"/>
                <a:cs typeface="Oriya MN" pitchFamily="2" charset="0"/>
              </a:rPr>
              <a:t>About 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F3BDA-E3C5-55BC-7F2F-A955722AFA62}"/>
              </a:ext>
            </a:extLst>
          </p:cNvPr>
          <p:cNvSpPr txBox="1"/>
          <p:nvPr/>
        </p:nvSpPr>
        <p:spPr>
          <a:xfrm>
            <a:off x="9820132" y="9688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Andale Mono" panose="020B0509000000000004" pitchFamily="49" charset="0"/>
                <a:cs typeface="Oriya MN" pitchFamily="2" charset="0"/>
              </a:rPr>
              <a:t>Contact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837C1C3-8B0D-011D-0F69-9BDB77DF75FF}"/>
              </a:ext>
            </a:extLst>
          </p:cNvPr>
          <p:cNvGrpSpPr/>
          <p:nvPr/>
        </p:nvGrpSpPr>
        <p:grpSpPr>
          <a:xfrm>
            <a:off x="1748542" y="1976332"/>
            <a:ext cx="4324304" cy="4552258"/>
            <a:chOff x="6960096" y="1286567"/>
            <a:chExt cx="4324304" cy="4552258"/>
          </a:xfrm>
        </p:grpSpPr>
        <p:sp>
          <p:nvSpPr>
            <p:cNvPr id="130" name="Oval 64">
              <a:extLst>
                <a:ext uri="{FF2B5EF4-FFF2-40B4-BE49-F238E27FC236}">
                  <a16:creationId xmlns:a16="http://schemas.microsoft.com/office/drawing/2014/main" id="{169F27B5-F911-745A-2534-F5B0B3020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0635" y="1286567"/>
              <a:ext cx="495256" cy="457806"/>
            </a:xfrm>
            <a:prstGeom prst="ellipse">
              <a:avLst/>
            </a:prstGeom>
            <a:solidFill>
              <a:srgbClr val="FAF0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">
              <a:extLst>
                <a:ext uri="{FF2B5EF4-FFF2-40B4-BE49-F238E27FC236}">
                  <a16:creationId xmlns:a16="http://schemas.microsoft.com/office/drawing/2014/main" id="{9B0FEC58-DF66-C134-3C3B-359790FA8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2826" y="2261328"/>
              <a:ext cx="806678" cy="1023656"/>
            </a:xfrm>
            <a:custGeom>
              <a:avLst/>
              <a:gdLst>
                <a:gd name="T0" fmla="*/ 12 w 606"/>
                <a:gd name="T1" fmla="*/ 0 h 769"/>
                <a:gd name="T2" fmla="*/ 78 w 606"/>
                <a:gd name="T3" fmla="*/ 433 h 769"/>
                <a:gd name="T4" fmla="*/ 0 w 606"/>
                <a:gd name="T5" fmla="*/ 769 h 769"/>
                <a:gd name="T6" fmla="*/ 606 w 606"/>
                <a:gd name="T7" fmla="*/ 769 h 769"/>
                <a:gd name="T8" fmla="*/ 528 w 606"/>
                <a:gd name="T9" fmla="*/ 433 h 769"/>
                <a:gd name="T10" fmla="*/ 594 w 606"/>
                <a:gd name="T11" fmla="*/ 0 h 769"/>
                <a:gd name="T12" fmla="*/ 12 w 606"/>
                <a:gd name="T13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6" h="769">
                  <a:moveTo>
                    <a:pt x="12" y="0"/>
                  </a:moveTo>
                  <a:lnTo>
                    <a:pt x="78" y="433"/>
                  </a:lnTo>
                  <a:lnTo>
                    <a:pt x="0" y="769"/>
                  </a:lnTo>
                  <a:lnTo>
                    <a:pt x="606" y="769"/>
                  </a:lnTo>
                  <a:lnTo>
                    <a:pt x="528" y="433"/>
                  </a:lnTo>
                  <a:lnTo>
                    <a:pt x="594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AutoShape 3">
              <a:extLst>
                <a:ext uri="{FF2B5EF4-FFF2-40B4-BE49-F238E27FC236}">
                  <a16:creationId xmlns:a16="http://schemas.microsoft.com/office/drawing/2014/main" id="{55787560-1535-00A6-C1C8-A77E43B9A4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960096" y="1304925"/>
              <a:ext cx="4318788" cy="453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">
              <a:extLst>
                <a:ext uri="{FF2B5EF4-FFF2-40B4-BE49-F238E27FC236}">
                  <a16:creationId xmlns:a16="http://schemas.microsoft.com/office/drawing/2014/main" id="{1B9A6063-41CC-BCDF-DF5A-434D47FE1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284" y="5485821"/>
              <a:ext cx="1125201" cy="204081"/>
            </a:xfrm>
            <a:custGeom>
              <a:avLst/>
              <a:gdLst>
                <a:gd name="T0" fmla="*/ 172 w 172"/>
                <a:gd name="T1" fmla="*/ 31 h 31"/>
                <a:gd name="T2" fmla="*/ 160 w 172"/>
                <a:gd name="T3" fmla="*/ 31 h 31"/>
                <a:gd name="T4" fmla="*/ 141 w 172"/>
                <a:gd name="T5" fmla="*/ 12 h 31"/>
                <a:gd name="T6" fmla="*/ 32 w 172"/>
                <a:gd name="T7" fmla="*/ 12 h 31"/>
                <a:gd name="T8" fmla="*/ 12 w 172"/>
                <a:gd name="T9" fmla="*/ 31 h 31"/>
                <a:gd name="T10" fmla="*/ 0 w 172"/>
                <a:gd name="T11" fmla="*/ 31 h 31"/>
                <a:gd name="T12" fmla="*/ 32 w 172"/>
                <a:gd name="T13" fmla="*/ 0 h 31"/>
                <a:gd name="T14" fmla="*/ 141 w 172"/>
                <a:gd name="T15" fmla="*/ 0 h 31"/>
                <a:gd name="T16" fmla="*/ 172 w 172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1">
                  <a:moveTo>
                    <a:pt x="172" y="31"/>
                  </a:moveTo>
                  <a:cubicBezTo>
                    <a:pt x="160" y="31"/>
                    <a:pt x="160" y="31"/>
                    <a:pt x="160" y="31"/>
                  </a:cubicBezTo>
                  <a:cubicBezTo>
                    <a:pt x="160" y="20"/>
                    <a:pt x="151" y="12"/>
                    <a:pt x="141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1" y="12"/>
                    <a:pt x="12" y="20"/>
                    <a:pt x="12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58" y="0"/>
                    <a:pt x="172" y="14"/>
                    <a:pt x="172" y="31"/>
                  </a:cubicBezTo>
                  <a:close/>
                </a:path>
              </a:pathLst>
            </a:custGeom>
            <a:solidFill>
              <a:srgbClr val="ED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90CE77D6-C6B8-B870-0B3B-4DA129D94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3100" y="5485821"/>
              <a:ext cx="557085" cy="204081"/>
            </a:xfrm>
            <a:custGeom>
              <a:avLst/>
              <a:gdLst>
                <a:gd name="T0" fmla="*/ 85 w 85"/>
                <a:gd name="T1" fmla="*/ 31 h 31"/>
                <a:gd name="T2" fmla="*/ 72 w 85"/>
                <a:gd name="T3" fmla="*/ 31 h 31"/>
                <a:gd name="T4" fmla="*/ 53 w 85"/>
                <a:gd name="T5" fmla="*/ 12 h 31"/>
                <a:gd name="T6" fmla="*/ 31 w 85"/>
                <a:gd name="T7" fmla="*/ 12 h 31"/>
                <a:gd name="T8" fmla="*/ 12 w 85"/>
                <a:gd name="T9" fmla="*/ 31 h 31"/>
                <a:gd name="T10" fmla="*/ 0 w 85"/>
                <a:gd name="T11" fmla="*/ 31 h 31"/>
                <a:gd name="T12" fmla="*/ 31 w 85"/>
                <a:gd name="T13" fmla="*/ 0 h 31"/>
                <a:gd name="T14" fmla="*/ 53 w 85"/>
                <a:gd name="T15" fmla="*/ 0 h 31"/>
                <a:gd name="T16" fmla="*/ 85 w 85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31">
                  <a:moveTo>
                    <a:pt x="85" y="31"/>
                  </a:moveTo>
                  <a:cubicBezTo>
                    <a:pt x="72" y="31"/>
                    <a:pt x="72" y="31"/>
                    <a:pt x="72" y="31"/>
                  </a:cubicBezTo>
                  <a:cubicBezTo>
                    <a:pt x="72" y="20"/>
                    <a:pt x="64" y="12"/>
                    <a:pt x="53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1" y="12"/>
                    <a:pt x="12" y="20"/>
                    <a:pt x="12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70" y="0"/>
                    <a:pt x="85" y="14"/>
                    <a:pt x="85" y="31"/>
                  </a:cubicBezTo>
                  <a:close/>
                </a:path>
              </a:pathLst>
            </a:custGeom>
            <a:solidFill>
              <a:srgbClr val="ED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E4C1D5A9-3AD8-9770-E8DF-F1CA172C8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077" y="5689901"/>
              <a:ext cx="143408" cy="71704"/>
            </a:xfrm>
            <a:custGeom>
              <a:avLst/>
              <a:gdLst>
                <a:gd name="T0" fmla="*/ 22 w 22"/>
                <a:gd name="T1" fmla="*/ 0 h 11"/>
                <a:gd name="T2" fmla="*/ 11 w 22"/>
                <a:gd name="T3" fmla="*/ 0 h 11"/>
                <a:gd name="T4" fmla="*/ 0 w 22"/>
                <a:gd name="T5" fmla="*/ 11 h 11"/>
                <a:gd name="T6" fmla="*/ 22 w 22"/>
                <a:gd name="T7" fmla="*/ 11 h 11"/>
                <a:gd name="T8" fmla="*/ 22 w 2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B5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95C25D8D-17FB-7D37-19ED-88DCB9C7B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077" y="5761605"/>
              <a:ext cx="143408" cy="71704"/>
            </a:xfrm>
            <a:custGeom>
              <a:avLst/>
              <a:gdLst>
                <a:gd name="T0" fmla="*/ 11 w 22"/>
                <a:gd name="T1" fmla="*/ 11 h 11"/>
                <a:gd name="T2" fmla="*/ 22 w 22"/>
                <a:gd name="T3" fmla="*/ 0 h 11"/>
                <a:gd name="T4" fmla="*/ 0 w 22"/>
                <a:gd name="T5" fmla="*/ 0 h 11"/>
                <a:gd name="T6" fmla="*/ 11 w 22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1">
                  <a:moveTo>
                    <a:pt x="11" y="11"/>
                  </a:moveTo>
                  <a:cubicBezTo>
                    <a:pt x="17" y="11"/>
                    <a:pt x="22" y="6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5" y="11"/>
                    <a:pt x="11" y="11"/>
                  </a:cubicBezTo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5D761200-A521-5A52-C9E8-684E95D74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8504" y="5689901"/>
              <a:ext cx="151682" cy="71704"/>
            </a:xfrm>
            <a:custGeom>
              <a:avLst/>
              <a:gdLst>
                <a:gd name="T0" fmla="*/ 23 w 23"/>
                <a:gd name="T1" fmla="*/ 0 h 11"/>
                <a:gd name="T2" fmla="*/ 11 w 23"/>
                <a:gd name="T3" fmla="*/ 0 h 11"/>
                <a:gd name="T4" fmla="*/ 0 w 23"/>
                <a:gd name="T5" fmla="*/ 11 h 11"/>
                <a:gd name="T6" fmla="*/ 23 w 23"/>
                <a:gd name="T7" fmla="*/ 11 h 11"/>
                <a:gd name="T8" fmla="*/ 23 w 2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">
                  <a:moveTo>
                    <a:pt x="2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BB5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915B3AFA-3AD0-9316-470C-FCA400061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8504" y="5761605"/>
              <a:ext cx="151682" cy="71704"/>
            </a:xfrm>
            <a:custGeom>
              <a:avLst/>
              <a:gdLst>
                <a:gd name="T0" fmla="*/ 11 w 23"/>
                <a:gd name="T1" fmla="*/ 11 h 11"/>
                <a:gd name="T2" fmla="*/ 23 w 23"/>
                <a:gd name="T3" fmla="*/ 0 h 11"/>
                <a:gd name="T4" fmla="*/ 0 w 23"/>
                <a:gd name="T5" fmla="*/ 0 h 11"/>
                <a:gd name="T6" fmla="*/ 11 w 2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1">
                  <a:moveTo>
                    <a:pt x="11" y="11"/>
                  </a:moveTo>
                  <a:cubicBezTo>
                    <a:pt x="18" y="11"/>
                    <a:pt x="23" y="6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5" y="11"/>
                    <a:pt x="11" y="11"/>
                  </a:cubicBezTo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26B2110C-F307-0518-EBB8-1E8744068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6912" y="5689901"/>
              <a:ext cx="146166" cy="71704"/>
            </a:xfrm>
            <a:custGeom>
              <a:avLst/>
              <a:gdLst>
                <a:gd name="T0" fmla="*/ 22 w 22"/>
                <a:gd name="T1" fmla="*/ 0 h 11"/>
                <a:gd name="T2" fmla="*/ 11 w 22"/>
                <a:gd name="T3" fmla="*/ 0 h 11"/>
                <a:gd name="T4" fmla="*/ 0 w 22"/>
                <a:gd name="T5" fmla="*/ 11 h 11"/>
                <a:gd name="T6" fmla="*/ 22 w 22"/>
                <a:gd name="T7" fmla="*/ 11 h 11"/>
                <a:gd name="T8" fmla="*/ 22 w 2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B5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">
              <a:extLst>
                <a:ext uri="{FF2B5EF4-FFF2-40B4-BE49-F238E27FC236}">
                  <a16:creationId xmlns:a16="http://schemas.microsoft.com/office/drawing/2014/main" id="{1FBDF8DB-16AC-4C32-1543-6B0C3DA98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6912" y="5761605"/>
              <a:ext cx="146166" cy="71704"/>
            </a:xfrm>
            <a:custGeom>
              <a:avLst/>
              <a:gdLst>
                <a:gd name="T0" fmla="*/ 11 w 22"/>
                <a:gd name="T1" fmla="*/ 11 h 11"/>
                <a:gd name="T2" fmla="*/ 22 w 22"/>
                <a:gd name="T3" fmla="*/ 0 h 11"/>
                <a:gd name="T4" fmla="*/ 0 w 22"/>
                <a:gd name="T5" fmla="*/ 0 h 11"/>
                <a:gd name="T6" fmla="*/ 11 w 22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1">
                  <a:moveTo>
                    <a:pt x="11" y="11"/>
                  </a:moveTo>
                  <a:cubicBezTo>
                    <a:pt x="17" y="11"/>
                    <a:pt x="22" y="6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4" y="11"/>
                    <a:pt x="11" y="11"/>
                  </a:cubicBezTo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B4DFF248-C129-FDDF-CE1B-0C8B9042B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96" y="5689901"/>
              <a:ext cx="143408" cy="71704"/>
            </a:xfrm>
            <a:custGeom>
              <a:avLst/>
              <a:gdLst>
                <a:gd name="T0" fmla="*/ 22 w 22"/>
                <a:gd name="T1" fmla="*/ 0 h 11"/>
                <a:gd name="T2" fmla="*/ 11 w 22"/>
                <a:gd name="T3" fmla="*/ 0 h 11"/>
                <a:gd name="T4" fmla="*/ 0 w 22"/>
                <a:gd name="T5" fmla="*/ 11 h 11"/>
                <a:gd name="T6" fmla="*/ 22 w 22"/>
                <a:gd name="T7" fmla="*/ 11 h 11"/>
                <a:gd name="T8" fmla="*/ 22 w 2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B5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D069C59A-6C8D-5A4C-7392-CD54FFD96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96" y="5761605"/>
              <a:ext cx="143408" cy="71704"/>
            </a:xfrm>
            <a:custGeom>
              <a:avLst/>
              <a:gdLst>
                <a:gd name="T0" fmla="*/ 11 w 22"/>
                <a:gd name="T1" fmla="*/ 11 h 11"/>
                <a:gd name="T2" fmla="*/ 22 w 22"/>
                <a:gd name="T3" fmla="*/ 0 h 11"/>
                <a:gd name="T4" fmla="*/ 0 w 22"/>
                <a:gd name="T5" fmla="*/ 0 h 11"/>
                <a:gd name="T6" fmla="*/ 11 w 22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1">
                  <a:moveTo>
                    <a:pt x="11" y="11"/>
                  </a:moveTo>
                  <a:cubicBezTo>
                    <a:pt x="17" y="11"/>
                    <a:pt x="22" y="6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5" y="11"/>
                    <a:pt x="11" y="11"/>
                  </a:cubicBezTo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5">
              <a:extLst>
                <a:ext uri="{FF2B5EF4-FFF2-40B4-BE49-F238E27FC236}">
                  <a16:creationId xmlns:a16="http://schemas.microsoft.com/office/drawing/2014/main" id="{5B37E668-43A6-2186-F133-A29F69C4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0275" y="4870821"/>
              <a:ext cx="77220" cy="333699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6">
              <a:extLst>
                <a:ext uri="{FF2B5EF4-FFF2-40B4-BE49-F238E27FC236}">
                  <a16:creationId xmlns:a16="http://schemas.microsoft.com/office/drawing/2014/main" id="{F1B6D8B5-55EB-1D9A-64EA-4E56D47B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7181" y="5204520"/>
              <a:ext cx="143408" cy="300605"/>
            </a:xfrm>
            <a:prstGeom prst="rect">
              <a:avLst/>
            </a:prstGeom>
            <a:solidFill>
              <a:srgbClr val="ED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5EE0FE52-5720-C628-AE5A-0913C7453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7898" y="4799117"/>
              <a:ext cx="339215" cy="85493"/>
            </a:xfrm>
            <a:custGeom>
              <a:avLst/>
              <a:gdLst>
                <a:gd name="T0" fmla="*/ 52 w 52"/>
                <a:gd name="T1" fmla="*/ 0 h 13"/>
                <a:gd name="T2" fmla="*/ 40 w 52"/>
                <a:gd name="T3" fmla="*/ 13 h 13"/>
                <a:gd name="T4" fmla="*/ 12 w 52"/>
                <a:gd name="T5" fmla="*/ 13 h 13"/>
                <a:gd name="T6" fmla="*/ 0 w 52"/>
                <a:gd name="T7" fmla="*/ 0 h 13"/>
                <a:gd name="T8" fmla="*/ 52 w 5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3">
                  <a:moveTo>
                    <a:pt x="52" y="0"/>
                  </a:moveTo>
                  <a:cubicBezTo>
                    <a:pt x="52" y="7"/>
                    <a:pt x="47" y="13"/>
                    <a:pt x="40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6" y="13"/>
                    <a:pt x="0" y="7"/>
                    <a:pt x="0" y="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4DE62EDE-6EBB-8584-6BE9-92297FE4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1800" y="4051740"/>
              <a:ext cx="1119686" cy="896300"/>
            </a:xfrm>
            <a:custGeom>
              <a:avLst/>
              <a:gdLst>
                <a:gd name="T0" fmla="*/ 142 w 171"/>
                <a:gd name="T1" fmla="*/ 102 h 137"/>
                <a:gd name="T2" fmla="*/ 71 w 171"/>
                <a:gd name="T3" fmla="*/ 102 h 137"/>
                <a:gd name="T4" fmla="*/ 51 w 171"/>
                <a:gd name="T5" fmla="*/ 80 h 137"/>
                <a:gd name="T6" fmla="*/ 51 w 171"/>
                <a:gd name="T7" fmla="*/ 43 h 137"/>
                <a:gd name="T8" fmla="*/ 52 w 171"/>
                <a:gd name="T9" fmla="*/ 40 h 137"/>
                <a:gd name="T10" fmla="*/ 52 w 171"/>
                <a:gd name="T11" fmla="*/ 12 h 137"/>
                <a:gd name="T12" fmla="*/ 40 w 171"/>
                <a:gd name="T13" fmla="*/ 0 h 137"/>
                <a:gd name="T14" fmla="*/ 12 w 171"/>
                <a:gd name="T15" fmla="*/ 0 h 137"/>
                <a:gd name="T16" fmla="*/ 0 w 171"/>
                <a:gd name="T17" fmla="*/ 12 h 137"/>
                <a:gd name="T18" fmla="*/ 0 w 171"/>
                <a:gd name="T19" fmla="*/ 23 h 137"/>
                <a:gd name="T20" fmla="*/ 0 w 171"/>
                <a:gd name="T21" fmla="*/ 40 h 137"/>
                <a:gd name="T22" fmla="*/ 0 w 171"/>
                <a:gd name="T23" fmla="*/ 95 h 137"/>
                <a:gd name="T24" fmla="*/ 21 w 171"/>
                <a:gd name="T25" fmla="*/ 116 h 137"/>
                <a:gd name="T26" fmla="*/ 58 w 171"/>
                <a:gd name="T27" fmla="*/ 116 h 137"/>
                <a:gd name="T28" fmla="*/ 63 w 171"/>
                <a:gd name="T29" fmla="*/ 116 h 137"/>
                <a:gd name="T30" fmla="*/ 67 w 171"/>
                <a:gd name="T31" fmla="*/ 116 h 137"/>
                <a:gd name="T32" fmla="*/ 82 w 171"/>
                <a:gd name="T33" fmla="*/ 131 h 137"/>
                <a:gd name="T34" fmla="*/ 89 w 171"/>
                <a:gd name="T35" fmla="*/ 137 h 137"/>
                <a:gd name="T36" fmla="*/ 162 w 171"/>
                <a:gd name="T37" fmla="*/ 137 h 137"/>
                <a:gd name="T38" fmla="*/ 162 w 171"/>
                <a:gd name="T39" fmla="*/ 137 h 137"/>
                <a:gd name="T40" fmla="*/ 164 w 171"/>
                <a:gd name="T41" fmla="*/ 137 h 137"/>
                <a:gd name="T42" fmla="*/ 171 w 171"/>
                <a:gd name="T43" fmla="*/ 131 h 137"/>
                <a:gd name="T44" fmla="*/ 142 w 171"/>
                <a:gd name="T45" fmla="*/ 10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1" h="137">
                  <a:moveTo>
                    <a:pt x="142" y="102"/>
                  </a:moveTo>
                  <a:cubicBezTo>
                    <a:pt x="71" y="102"/>
                    <a:pt x="71" y="102"/>
                    <a:pt x="71" y="102"/>
                  </a:cubicBezTo>
                  <a:cubicBezTo>
                    <a:pt x="60" y="101"/>
                    <a:pt x="51" y="92"/>
                    <a:pt x="51" y="80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2" y="42"/>
                    <a:pt x="52" y="41"/>
                    <a:pt x="52" y="4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5"/>
                    <a:pt x="46" y="0"/>
                    <a:pt x="4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07"/>
                    <a:pt x="9" y="116"/>
                    <a:pt x="21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60" y="116"/>
                    <a:pt x="61" y="116"/>
                    <a:pt x="63" y="116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75" y="116"/>
                    <a:pt x="82" y="122"/>
                    <a:pt x="82" y="131"/>
                  </a:cubicBezTo>
                  <a:cubicBezTo>
                    <a:pt x="82" y="134"/>
                    <a:pt x="85" y="137"/>
                    <a:pt x="89" y="137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63" y="137"/>
                    <a:pt x="163" y="137"/>
                    <a:pt x="164" y="137"/>
                  </a:cubicBezTo>
                  <a:cubicBezTo>
                    <a:pt x="168" y="137"/>
                    <a:pt x="171" y="134"/>
                    <a:pt x="171" y="131"/>
                  </a:cubicBezTo>
                  <a:cubicBezTo>
                    <a:pt x="171" y="115"/>
                    <a:pt x="158" y="102"/>
                    <a:pt x="142" y="102"/>
                  </a:cubicBezTo>
                  <a:close/>
                </a:path>
              </a:pathLst>
            </a:custGeom>
            <a:solidFill>
              <a:srgbClr val="BB5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174E8D49-019A-82AF-1C87-F381A90D29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0096" y="5780910"/>
              <a:ext cx="4324304" cy="52399"/>
            </a:xfrm>
            <a:custGeom>
              <a:avLst/>
              <a:gdLst>
                <a:gd name="T0" fmla="*/ 188 w 661"/>
                <a:gd name="T1" fmla="*/ 0 h 8"/>
                <a:gd name="T2" fmla="*/ 4 w 661"/>
                <a:gd name="T3" fmla="*/ 0 h 8"/>
                <a:gd name="T4" fmla="*/ 0 w 661"/>
                <a:gd name="T5" fmla="*/ 4 h 8"/>
                <a:gd name="T6" fmla="*/ 4 w 661"/>
                <a:gd name="T7" fmla="*/ 8 h 8"/>
                <a:gd name="T8" fmla="*/ 198 w 661"/>
                <a:gd name="T9" fmla="*/ 8 h 8"/>
                <a:gd name="T10" fmla="*/ 188 w 661"/>
                <a:gd name="T11" fmla="*/ 0 h 8"/>
                <a:gd name="T12" fmla="*/ 232 w 661"/>
                <a:gd name="T13" fmla="*/ 0 h 8"/>
                <a:gd name="T14" fmla="*/ 210 w 661"/>
                <a:gd name="T15" fmla="*/ 0 h 8"/>
                <a:gd name="T16" fmla="*/ 201 w 661"/>
                <a:gd name="T17" fmla="*/ 8 h 8"/>
                <a:gd name="T18" fmla="*/ 241 w 661"/>
                <a:gd name="T19" fmla="*/ 8 h 8"/>
                <a:gd name="T20" fmla="*/ 232 w 661"/>
                <a:gd name="T21" fmla="*/ 0 h 8"/>
                <a:gd name="T22" fmla="*/ 305 w 661"/>
                <a:gd name="T23" fmla="*/ 0 h 8"/>
                <a:gd name="T24" fmla="*/ 253 w 661"/>
                <a:gd name="T25" fmla="*/ 0 h 8"/>
                <a:gd name="T26" fmla="*/ 244 w 661"/>
                <a:gd name="T27" fmla="*/ 8 h 8"/>
                <a:gd name="T28" fmla="*/ 314 w 661"/>
                <a:gd name="T29" fmla="*/ 8 h 8"/>
                <a:gd name="T30" fmla="*/ 305 w 661"/>
                <a:gd name="T31" fmla="*/ 0 h 8"/>
                <a:gd name="T32" fmla="*/ 348 w 661"/>
                <a:gd name="T33" fmla="*/ 0 h 8"/>
                <a:gd name="T34" fmla="*/ 326 w 661"/>
                <a:gd name="T35" fmla="*/ 0 h 8"/>
                <a:gd name="T36" fmla="*/ 317 w 661"/>
                <a:gd name="T37" fmla="*/ 8 h 8"/>
                <a:gd name="T38" fmla="*/ 358 w 661"/>
                <a:gd name="T39" fmla="*/ 8 h 8"/>
                <a:gd name="T40" fmla="*/ 348 w 661"/>
                <a:gd name="T41" fmla="*/ 0 h 8"/>
                <a:gd name="T42" fmla="*/ 657 w 661"/>
                <a:gd name="T43" fmla="*/ 0 h 8"/>
                <a:gd name="T44" fmla="*/ 370 w 661"/>
                <a:gd name="T45" fmla="*/ 0 h 8"/>
                <a:gd name="T46" fmla="*/ 361 w 661"/>
                <a:gd name="T47" fmla="*/ 8 h 8"/>
                <a:gd name="T48" fmla="*/ 657 w 661"/>
                <a:gd name="T49" fmla="*/ 8 h 8"/>
                <a:gd name="T50" fmla="*/ 661 w 661"/>
                <a:gd name="T51" fmla="*/ 4 h 8"/>
                <a:gd name="T52" fmla="*/ 657 w 661"/>
                <a:gd name="T5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1" h="8">
                  <a:moveTo>
                    <a:pt x="18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3" y="8"/>
                    <a:pt x="189" y="4"/>
                    <a:pt x="188" y="0"/>
                  </a:cubicBezTo>
                  <a:moveTo>
                    <a:pt x="232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09" y="4"/>
                    <a:pt x="205" y="8"/>
                    <a:pt x="201" y="8"/>
                  </a:cubicBezTo>
                  <a:cubicBezTo>
                    <a:pt x="241" y="8"/>
                    <a:pt x="241" y="8"/>
                    <a:pt x="241" y="8"/>
                  </a:cubicBezTo>
                  <a:cubicBezTo>
                    <a:pt x="237" y="8"/>
                    <a:pt x="233" y="4"/>
                    <a:pt x="232" y="0"/>
                  </a:cubicBezTo>
                  <a:moveTo>
                    <a:pt x="305" y="0"/>
                  </a:moveTo>
                  <a:cubicBezTo>
                    <a:pt x="253" y="0"/>
                    <a:pt x="253" y="0"/>
                    <a:pt x="253" y="0"/>
                  </a:cubicBezTo>
                  <a:cubicBezTo>
                    <a:pt x="252" y="4"/>
                    <a:pt x="249" y="8"/>
                    <a:pt x="244" y="8"/>
                  </a:cubicBezTo>
                  <a:cubicBezTo>
                    <a:pt x="314" y="8"/>
                    <a:pt x="314" y="8"/>
                    <a:pt x="314" y="8"/>
                  </a:cubicBezTo>
                  <a:cubicBezTo>
                    <a:pt x="309" y="8"/>
                    <a:pt x="306" y="4"/>
                    <a:pt x="305" y="0"/>
                  </a:cubicBezTo>
                  <a:moveTo>
                    <a:pt x="348" y="0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325" y="4"/>
                    <a:pt x="322" y="8"/>
                    <a:pt x="317" y="8"/>
                  </a:cubicBezTo>
                  <a:cubicBezTo>
                    <a:pt x="358" y="8"/>
                    <a:pt x="358" y="8"/>
                    <a:pt x="358" y="8"/>
                  </a:cubicBezTo>
                  <a:cubicBezTo>
                    <a:pt x="353" y="8"/>
                    <a:pt x="349" y="4"/>
                    <a:pt x="348" y="0"/>
                  </a:cubicBezTo>
                  <a:moveTo>
                    <a:pt x="657" y="0"/>
                  </a:moveTo>
                  <a:cubicBezTo>
                    <a:pt x="370" y="0"/>
                    <a:pt x="370" y="0"/>
                    <a:pt x="370" y="0"/>
                  </a:cubicBezTo>
                  <a:cubicBezTo>
                    <a:pt x="369" y="4"/>
                    <a:pt x="365" y="8"/>
                    <a:pt x="361" y="8"/>
                  </a:cubicBezTo>
                  <a:cubicBezTo>
                    <a:pt x="657" y="8"/>
                    <a:pt x="657" y="8"/>
                    <a:pt x="657" y="8"/>
                  </a:cubicBezTo>
                  <a:cubicBezTo>
                    <a:pt x="659" y="8"/>
                    <a:pt x="661" y="6"/>
                    <a:pt x="661" y="4"/>
                  </a:cubicBezTo>
                  <a:cubicBezTo>
                    <a:pt x="661" y="2"/>
                    <a:pt x="659" y="0"/>
                    <a:pt x="657" y="0"/>
                  </a:cubicBezTo>
                </a:path>
              </a:pathLst>
            </a:custGeom>
            <a:solidFill>
              <a:srgbClr val="CF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2730289B-F204-EF79-2EC1-2DB818BA0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077" y="5780910"/>
              <a:ext cx="143408" cy="52399"/>
            </a:xfrm>
            <a:custGeom>
              <a:avLst/>
              <a:gdLst>
                <a:gd name="T0" fmla="*/ 22 w 22"/>
                <a:gd name="T1" fmla="*/ 0 h 8"/>
                <a:gd name="T2" fmla="*/ 0 w 22"/>
                <a:gd name="T3" fmla="*/ 0 h 8"/>
                <a:gd name="T4" fmla="*/ 10 w 22"/>
                <a:gd name="T5" fmla="*/ 8 h 8"/>
                <a:gd name="T6" fmla="*/ 13 w 22"/>
                <a:gd name="T7" fmla="*/ 8 h 8"/>
                <a:gd name="T8" fmla="*/ 22 w 2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5" y="8"/>
                    <a:pt x="10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7" y="8"/>
                    <a:pt x="21" y="4"/>
                    <a:pt x="22" y="0"/>
                  </a:cubicBezTo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12D4E898-4967-7556-F398-FDB286AE4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6777" y="5780910"/>
              <a:ext cx="135134" cy="52399"/>
            </a:xfrm>
            <a:custGeom>
              <a:avLst/>
              <a:gdLst>
                <a:gd name="T0" fmla="*/ 21 w 21"/>
                <a:gd name="T1" fmla="*/ 0 h 8"/>
                <a:gd name="T2" fmla="*/ 0 w 21"/>
                <a:gd name="T3" fmla="*/ 0 h 8"/>
                <a:gd name="T4" fmla="*/ 9 w 21"/>
                <a:gd name="T5" fmla="*/ 8 h 8"/>
                <a:gd name="T6" fmla="*/ 12 w 21"/>
                <a:gd name="T7" fmla="*/ 8 h 8"/>
                <a:gd name="T8" fmla="*/ 21 w 2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8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4" y="8"/>
                    <a:pt x="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7" y="8"/>
                    <a:pt x="20" y="4"/>
                    <a:pt x="21" y="0"/>
                  </a:cubicBezTo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C23E8CEE-1190-2766-18B4-DD234655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6912" y="5780910"/>
              <a:ext cx="137892" cy="52399"/>
            </a:xfrm>
            <a:custGeom>
              <a:avLst/>
              <a:gdLst>
                <a:gd name="T0" fmla="*/ 21 w 21"/>
                <a:gd name="T1" fmla="*/ 0 h 8"/>
                <a:gd name="T2" fmla="*/ 0 w 21"/>
                <a:gd name="T3" fmla="*/ 0 h 8"/>
                <a:gd name="T4" fmla="*/ 9 w 21"/>
                <a:gd name="T5" fmla="*/ 8 h 8"/>
                <a:gd name="T6" fmla="*/ 12 w 21"/>
                <a:gd name="T7" fmla="*/ 8 h 8"/>
                <a:gd name="T8" fmla="*/ 21 w 2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8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5" y="8"/>
                    <a:pt x="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7" y="8"/>
                    <a:pt x="20" y="4"/>
                    <a:pt x="21" y="0"/>
                  </a:cubicBezTo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46662C5B-77DB-1E59-EC7A-97F12F04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96" y="5780910"/>
              <a:ext cx="143408" cy="52399"/>
            </a:xfrm>
            <a:custGeom>
              <a:avLst/>
              <a:gdLst>
                <a:gd name="T0" fmla="*/ 22 w 22"/>
                <a:gd name="T1" fmla="*/ 0 h 8"/>
                <a:gd name="T2" fmla="*/ 0 w 22"/>
                <a:gd name="T3" fmla="*/ 0 h 8"/>
                <a:gd name="T4" fmla="*/ 10 w 22"/>
                <a:gd name="T5" fmla="*/ 8 h 8"/>
                <a:gd name="T6" fmla="*/ 13 w 22"/>
                <a:gd name="T7" fmla="*/ 8 h 8"/>
                <a:gd name="T8" fmla="*/ 22 w 2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5" y="8"/>
                    <a:pt x="10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7" y="8"/>
                    <a:pt x="21" y="4"/>
                    <a:pt x="22" y="0"/>
                  </a:cubicBezTo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2C7C1621-82D1-6F7F-72A9-EBF4013F2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6508" y="2071606"/>
              <a:ext cx="333699" cy="306121"/>
            </a:xfrm>
            <a:custGeom>
              <a:avLst/>
              <a:gdLst>
                <a:gd name="T0" fmla="*/ 121 w 121"/>
                <a:gd name="T1" fmla="*/ 16 h 111"/>
                <a:gd name="T2" fmla="*/ 69 w 121"/>
                <a:gd name="T3" fmla="*/ 111 h 111"/>
                <a:gd name="T4" fmla="*/ 0 w 121"/>
                <a:gd name="T5" fmla="*/ 95 h 111"/>
                <a:gd name="T6" fmla="*/ 53 w 121"/>
                <a:gd name="T7" fmla="*/ 0 h 111"/>
                <a:gd name="T8" fmla="*/ 121 w 121"/>
                <a:gd name="T9" fmla="*/ 1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11">
                  <a:moveTo>
                    <a:pt x="121" y="16"/>
                  </a:moveTo>
                  <a:lnTo>
                    <a:pt x="69" y="111"/>
                  </a:lnTo>
                  <a:lnTo>
                    <a:pt x="0" y="95"/>
                  </a:lnTo>
                  <a:lnTo>
                    <a:pt x="53" y="0"/>
                  </a:lnTo>
                  <a:lnTo>
                    <a:pt x="121" y="16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0818BE26-AA3D-A492-8C74-D1F75B542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1687" y="2044028"/>
              <a:ext cx="386099" cy="361278"/>
            </a:xfrm>
            <a:custGeom>
              <a:avLst/>
              <a:gdLst>
                <a:gd name="T0" fmla="*/ 69 w 140"/>
                <a:gd name="T1" fmla="*/ 22 h 131"/>
                <a:gd name="T2" fmla="*/ 111 w 140"/>
                <a:gd name="T3" fmla="*/ 31 h 131"/>
                <a:gd name="T4" fmla="*/ 71 w 140"/>
                <a:gd name="T5" fmla="*/ 109 h 131"/>
                <a:gd name="T6" fmla="*/ 28 w 140"/>
                <a:gd name="T7" fmla="*/ 100 h 131"/>
                <a:gd name="T8" fmla="*/ 69 w 140"/>
                <a:gd name="T9" fmla="*/ 22 h 131"/>
                <a:gd name="T10" fmla="*/ 59 w 140"/>
                <a:gd name="T11" fmla="*/ 0 h 131"/>
                <a:gd name="T12" fmla="*/ 0 w 140"/>
                <a:gd name="T13" fmla="*/ 112 h 131"/>
                <a:gd name="T14" fmla="*/ 81 w 140"/>
                <a:gd name="T15" fmla="*/ 131 h 131"/>
                <a:gd name="T16" fmla="*/ 140 w 140"/>
                <a:gd name="T17" fmla="*/ 19 h 131"/>
                <a:gd name="T18" fmla="*/ 59 w 140"/>
                <a:gd name="T1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1">
                  <a:moveTo>
                    <a:pt x="69" y="22"/>
                  </a:moveTo>
                  <a:lnTo>
                    <a:pt x="111" y="31"/>
                  </a:lnTo>
                  <a:lnTo>
                    <a:pt x="71" y="109"/>
                  </a:lnTo>
                  <a:lnTo>
                    <a:pt x="28" y="100"/>
                  </a:lnTo>
                  <a:lnTo>
                    <a:pt x="69" y="22"/>
                  </a:lnTo>
                  <a:close/>
                  <a:moveTo>
                    <a:pt x="59" y="0"/>
                  </a:moveTo>
                  <a:lnTo>
                    <a:pt x="0" y="112"/>
                  </a:lnTo>
                  <a:lnTo>
                    <a:pt x="81" y="131"/>
                  </a:lnTo>
                  <a:lnTo>
                    <a:pt x="140" y="1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06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FA5ACA77-10BC-74C4-E0C6-5EFC17CCD8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1687" y="2044028"/>
              <a:ext cx="386099" cy="361278"/>
            </a:xfrm>
            <a:custGeom>
              <a:avLst/>
              <a:gdLst>
                <a:gd name="T0" fmla="*/ 69 w 140"/>
                <a:gd name="T1" fmla="*/ 22 h 131"/>
                <a:gd name="T2" fmla="*/ 111 w 140"/>
                <a:gd name="T3" fmla="*/ 31 h 131"/>
                <a:gd name="T4" fmla="*/ 71 w 140"/>
                <a:gd name="T5" fmla="*/ 109 h 131"/>
                <a:gd name="T6" fmla="*/ 28 w 140"/>
                <a:gd name="T7" fmla="*/ 100 h 131"/>
                <a:gd name="T8" fmla="*/ 69 w 140"/>
                <a:gd name="T9" fmla="*/ 22 h 131"/>
                <a:gd name="T10" fmla="*/ 59 w 140"/>
                <a:gd name="T11" fmla="*/ 0 h 131"/>
                <a:gd name="T12" fmla="*/ 0 w 140"/>
                <a:gd name="T13" fmla="*/ 112 h 131"/>
                <a:gd name="T14" fmla="*/ 81 w 140"/>
                <a:gd name="T15" fmla="*/ 131 h 131"/>
                <a:gd name="T16" fmla="*/ 140 w 140"/>
                <a:gd name="T17" fmla="*/ 19 h 131"/>
                <a:gd name="T18" fmla="*/ 59 w 140"/>
                <a:gd name="T1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1">
                  <a:moveTo>
                    <a:pt x="69" y="22"/>
                  </a:moveTo>
                  <a:lnTo>
                    <a:pt x="111" y="31"/>
                  </a:lnTo>
                  <a:lnTo>
                    <a:pt x="71" y="109"/>
                  </a:lnTo>
                  <a:lnTo>
                    <a:pt x="28" y="100"/>
                  </a:lnTo>
                  <a:lnTo>
                    <a:pt x="69" y="22"/>
                  </a:lnTo>
                  <a:moveTo>
                    <a:pt x="59" y="0"/>
                  </a:moveTo>
                  <a:lnTo>
                    <a:pt x="0" y="112"/>
                  </a:lnTo>
                  <a:lnTo>
                    <a:pt x="81" y="131"/>
                  </a:lnTo>
                  <a:lnTo>
                    <a:pt x="140" y="19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BF694C96-1932-030C-9369-CD4DF5B6F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2674" y="2181920"/>
              <a:ext cx="104798" cy="234417"/>
            </a:xfrm>
            <a:custGeom>
              <a:avLst/>
              <a:gdLst>
                <a:gd name="T0" fmla="*/ 0 w 38"/>
                <a:gd name="T1" fmla="*/ 0 h 85"/>
                <a:gd name="T2" fmla="*/ 2 w 38"/>
                <a:gd name="T3" fmla="*/ 76 h 85"/>
                <a:gd name="T4" fmla="*/ 38 w 38"/>
                <a:gd name="T5" fmla="*/ 85 h 85"/>
                <a:gd name="T6" fmla="*/ 33 w 38"/>
                <a:gd name="T7" fmla="*/ 7 h 85"/>
                <a:gd name="T8" fmla="*/ 0 w 38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5">
                  <a:moveTo>
                    <a:pt x="0" y="0"/>
                  </a:moveTo>
                  <a:lnTo>
                    <a:pt x="2" y="76"/>
                  </a:lnTo>
                  <a:lnTo>
                    <a:pt x="38" y="85"/>
                  </a:lnTo>
                  <a:lnTo>
                    <a:pt x="33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28">
              <a:extLst>
                <a:ext uri="{FF2B5EF4-FFF2-40B4-BE49-F238E27FC236}">
                  <a16:creationId xmlns:a16="http://schemas.microsoft.com/office/drawing/2014/main" id="{929FC8DC-8483-77A0-9463-C1308D282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1598" y="4313736"/>
              <a:ext cx="457803" cy="151682"/>
            </a:xfrm>
            <a:prstGeom prst="rect">
              <a:avLst/>
            </a:prstGeom>
            <a:solidFill>
              <a:srgbClr val="C2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29">
              <a:extLst>
                <a:ext uri="{FF2B5EF4-FFF2-40B4-BE49-F238E27FC236}">
                  <a16:creationId xmlns:a16="http://schemas.microsoft.com/office/drawing/2014/main" id="{61DF1AFE-AD67-4F62-DFD9-9CCB32519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1979" y="5552009"/>
              <a:ext cx="719798" cy="104798"/>
            </a:xfrm>
            <a:prstGeom prst="rect">
              <a:avLst/>
            </a:prstGeom>
            <a:solidFill>
              <a:srgbClr val="C2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8F98D2AC-2E15-AC78-5820-3623E3CC5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6710" y="4366135"/>
              <a:ext cx="228901" cy="518475"/>
            </a:xfrm>
            <a:custGeom>
              <a:avLst/>
              <a:gdLst>
                <a:gd name="T0" fmla="*/ 34 w 83"/>
                <a:gd name="T1" fmla="*/ 0 h 188"/>
                <a:gd name="T2" fmla="*/ 0 w 83"/>
                <a:gd name="T3" fmla="*/ 7 h 188"/>
                <a:gd name="T4" fmla="*/ 48 w 83"/>
                <a:gd name="T5" fmla="*/ 188 h 188"/>
                <a:gd name="T6" fmla="*/ 83 w 83"/>
                <a:gd name="T7" fmla="*/ 188 h 188"/>
                <a:gd name="T8" fmla="*/ 34 w 83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88">
                  <a:moveTo>
                    <a:pt x="34" y="0"/>
                  </a:moveTo>
                  <a:lnTo>
                    <a:pt x="0" y="7"/>
                  </a:lnTo>
                  <a:lnTo>
                    <a:pt x="48" y="188"/>
                  </a:lnTo>
                  <a:lnTo>
                    <a:pt x="83" y="18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2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71AD2126-8975-DEB0-DA91-A2C06529B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9087" y="4884610"/>
              <a:ext cx="353004" cy="948699"/>
            </a:xfrm>
            <a:custGeom>
              <a:avLst/>
              <a:gdLst>
                <a:gd name="T0" fmla="*/ 128 w 128"/>
                <a:gd name="T1" fmla="*/ 344 h 344"/>
                <a:gd name="T2" fmla="*/ 35 w 128"/>
                <a:gd name="T3" fmla="*/ 0 h 344"/>
                <a:gd name="T4" fmla="*/ 0 w 128"/>
                <a:gd name="T5" fmla="*/ 0 h 344"/>
                <a:gd name="T6" fmla="*/ 92 w 128"/>
                <a:gd name="T7" fmla="*/ 344 h 344"/>
                <a:gd name="T8" fmla="*/ 128 w 128"/>
                <a:gd name="T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344">
                  <a:moveTo>
                    <a:pt x="128" y="344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92" y="344"/>
                  </a:lnTo>
                  <a:lnTo>
                    <a:pt x="128" y="344"/>
                  </a:lnTo>
                  <a:close/>
                </a:path>
              </a:pathLst>
            </a:custGeom>
            <a:solidFill>
              <a:srgbClr val="D69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4DC91A07-975F-9AD0-5ACA-9F43989C1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7114" y="4366135"/>
              <a:ext cx="237175" cy="518475"/>
            </a:xfrm>
            <a:custGeom>
              <a:avLst/>
              <a:gdLst>
                <a:gd name="T0" fmla="*/ 53 w 86"/>
                <a:gd name="T1" fmla="*/ 0 h 188"/>
                <a:gd name="T2" fmla="*/ 86 w 86"/>
                <a:gd name="T3" fmla="*/ 7 h 188"/>
                <a:gd name="T4" fmla="*/ 38 w 86"/>
                <a:gd name="T5" fmla="*/ 188 h 188"/>
                <a:gd name="T6" fmla="*/ 0 w 86"/>
                <a:gd name="T7" fmla="*/ 188 h 188"/>
                <a:gd name="T8" fmla="*/ 53 w 86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88">
                  <a:moveTo>
                    <a:pt x="53" y="0"/>
                  </a:moveTo>
                  <a:lnTo>
                    <a:pt x="86" y="7"/>
                  </a:lnTo>
                  <a:lnTo>
                    <a:pt x="38" y="188"/>
                  </a:lnTo>
                  <a:lnTo>
                    <a:pt x="0" y="18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2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3">
              <a:extLst>
                <a:ext uri="{FF2B5EF4-FFF2-40B4-BE49-F238E27FC236}">
                  <a16:creationId xmlns:a16="http://schemas.microsoft.com/office/drawing/2014/main" id="{EBFDCD7A-E15A-C772-4FDF-E4C5C3459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908" y="4884610"/>
              <a:ext cx="353004" cy="948699"/>
            </a:xfrm>
            <a:custGeom>
              <a:avLst/>
              <a:gdLst>
                <a:gd name="T0" fmla="*/ 0 w 128"/>
                <a:gd name="T1" fmla="*/ 344 h 344"/>
                <a:gd name="T2" fmla="*/ 90 w 128"/>
                <a:gd name="T3" fmla="*/ 0 h 344"/>
                <a:gd name="T4" fmla="*/ 128 w 128"/>
                <a:gd name="T5" fmla="*/ 0 h 344"/>
                <a:gd name="T6" fmla="*/ 36 w 128"/>
                <a:gd name="T7" fmla="*/ 344 h 344"/>
                <a:gd name="T8" fmla="*/ 0 w 128"/>
                <a:gd name="T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344">
                  <a:moveTo>
                    <a:pt x="0" y="344"/>
                  </a:moveTo>
                  <a:lnTo>
                    <a:pt x="90" y="0"/>
                  </a:lnTo>
                  <a:lnTo>
                    <a:pt x="128" y="0"/>
                  </a:lnTo>
                  <a:lnTo>
                    <a:pt x="36" y="344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D69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34">
              <a:extLst>
                <a:ext uri="{FF2B5EF4-FFF2-40B4-BE49-F238E27FC236}">
                  <a16:creationId xmlns:a16="http://schemas.microsoft.com/office/drawing/2014/main" id="{0D056BBF-8213-72B8-878D-73D48DB80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404" y="4294431"/>
              <a:ext cx="457803" cy="170986"/>
            </a:xfrm>
            <a:prstGeom prst="rect">
              <a:avLst/>
            </a:prstGeom>
            <a:solidFill>
              <a:srgbClr val="C2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35">
              <a:extLst>
                <a:ext uri="{FF2B5EF4-FFF2-40B4-BE49-F238E27FC236}">
                  <a16:creationId xmlns:a16="http://schemas.microsoft.com/office/drawing/2014/main" id="{4DF7262F-8ACA-D16E-0304-31F770E2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7786" y="5552009"/>
              <a:ext cx="719798" cy="104798"/>
            </a:xfrm>
            <a:prstGeom prst="rect">
              <a:avLst/>
            </a:prstGeom>
            <a:solidFill>
              <a:srgbClr val="C2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070C4C6E-A498-BFAA-7175-E6889EA5A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5274" y="4366135"/>
              <a:ext cx="228901" cy="518475"/>
            </a:xfrm>
            <a:custGeom>
              <a:avLst/>
              <a:gdLst>
                <a:gd name="T0" fmla="*/ 33 w 83"/>
                <a:gd name="T1" fmla="*/ 0 h 188"/>
                <a:gd name="T2" fmla="*/ 0 w 83"/>
                <a:gd name="T3" fmla="*/ 7 h 188"/>
                <a:gd name="T4" fmla="*/ 47 w 83"/>
                <a:gd name="T5" fmla="*/ 188 h 188"/>
                <a:gd name="T6" fmla="*/ 83 w 83"/>
                <a:gd name="T7" fmla="*/ 188 h 188"/>
                <a:gd name="T8" fmla="*/ 33 w 83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88">
                  <a:moveTo>
                    <a:pt x="33" y="0"/>
                  </a:moveTo>
                  <a:lnTo>
                    <a:pt x="0" y="7"/>
                  </a:lnTo>
                  <a:lnTo>
                    <a:pt x="47" y="188"/>
                  </a:lnTo>
                  <a:lnTo>
                    <a:pt x="83" y="18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2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AB604EB0-50A8-1183-C9F2-03595EB2E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4893" y="4884610"/>
              <a:ext cx="353004" cy="948699"/>
            </a:xfrm>
            <a:custGeom>
              <a:avLst/>
              <a:gdLst>
                <a:gd name="T0" fmla="*/ 128 w 128"/>
                <a:gd name="T1" fmla="*/ 344 h 344"/>
                <a:gd name="T2" fmla="*/ 36 w 128"/>
                <a:gd name="T3" fmla="*/ 0 h 344"/>
                <a:gd name="T4" fmla="*/ 0 w 128"/>
                <a:gd name="T5" fmla="*/ 0 h 344"/>
                <a:gd name="T6" fmla="*/ 93 w 128"/>
                <a:gd name="T7" fmla="*/ 344 h 344"/>
                <a:gd name="T8" fmla="*/ 128 w 128"/>
                <a:gd name="T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344">
                  <a:moveTo>
                    <a:pt x="128" y="344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93" y="344"/>
                  </a:lnTo>
                  <a:lnTo>
                    <a:pt x="128" y="344"/>
                  </a:lnTo>
                  <a:close/>
                </a:path>
              </a:pathLst>
            </a:custGeom>
            <a:solidFill>
              <a:srgbClr val="D69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6626CDEC-7A11-9D67-30DF-05B555EDE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5678" y="4366135"/>
              <a:ext cx="234417" cy="518475"/>
            </a:xfrm>
            <a:custGeom>
              <a:avLst/>
              <a:gdLst>
                <a:gd name="T0" fmla="*/ 52 w 85"/>
                <a:gd name="T1" fmla="*/ 0 h 188"/>
                <a:gd name="T2" fmla="*/ 85 w 85"/>
                <a:gd name="T3" fmla="*/ 7 h 188"/>
                <a:gd name="T4" fmla="*/ 38 w 85"/>
                <a:gd name="T5" fmla="*/ 188 h 188"/>
                <a:gd name="T6" fmla="*/ 0 w 85"/>
                <a:gd name="T7" fmla="*/ 188 h 188"/>
                <a:gd name="T8" fmla="*/ 52 w 85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88">
                  <a:moveTo>
                    <a:pt x="52" y="0"/>
                  </a:moveTo>
                  <a:lnTo>
                    <a:pt x="85" y="7"/>
                  </a:lnTo>
                  <a:lnTo>
                    <a:pt x="38" y="188"/>
                  </a:lnTo>
                  <a:lnTo>
                    <a:pt x="0" y="18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2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5CEF113C-5332-1F64-8EDD-5627D078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9198" y="4884610"/>
              <a:ext cx="361278" cy="948699"/>
            </a:xfrm>
            <a:custGeom>
              <a:avLst/>
              <a:gdLst>
                <a:gd name="T0" fmla="*/ 0 w 131"/>
                <a:gd name="T1" fmla="*/ 344 h 344"/>
                <a:gd name="T2" fmla="*/ 93 w 131"/>
                <a:gd name="T3" fmla="*/ 0 h 344"/>
                <a:gd name="T4" fmla="*/ 131 w 131"/>
                <a:gd name="T5" fmla="*/ 0 h 344"/>
                <a:gd name="T6" fmla="*/ 38 w 131"/>
                <a:gd name="T7" fmla="*/ 344 h 344"/>
                <a:gd name="T8" fmla="*/ 0 w 131"/>
                <a:gd name="T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344">
                  <a:moveTo>
                    <a:pt x="0" y="344"/>
                  </a:moveTo>
                  <a:lnTo>
                    <a:pt x="93" y="0"/>
                  </a:lnTo>
                  <a:lnTo>
                    <a:pt x="131" y="0"/>
                  </a:lnTo>
                  <a:lnTo>
                    <a:pt x="38" y="344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D69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98632D3B-7178-E46A-A844-8804D54F81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5410" y="3083736"/>
              <a:ext cx="322668" cy="256480"/>
            </a:xfrm>
            <a:custGeom>
              <a:avLst/>
              <a:gdLst>
                <a:gd name="T0" fmla="*/ 45 w 49"/>
                <a:gd name="T1" fmla="*/ 39 h 39"/>
                <a:gd name="T2" fmla="*/ 0 w 49"/>
                <a:gd name="T3" fmla="*/ 32 h 39"/>
                <a:gd name="T4" fmla="*/ 3 w 49"/>
                <a:gd name="T5" fmla="*/ 9 h 39"/>
                <a:gd name="T6" fmla="*/ 14 w 49"/>
                <a:gd name="T7" fmla="*/ 1 h 39"/>
                <a:gd name="T8" fmla="*/ 40 w 49"/>
                <a:gd name="T9" fmla="*/ 5 h 39"/>
                <a:gd name="T10" fmla="*/ 49 w 49"/>
                <a:gd name="T11" fmla="*/ 16 h 39"/>
                <a:gd name="T12" fmla="*/ 45 w 49"/>
                <a:gd name="T13" fmla="*/ 39 h 39"/>
                <a:gd name="T14" fmla="*/ 7 w 49"/>
                <a:gd name="T15" fmla="*/ 27 h 39"/>
                <a:gd name="T16" fmla="*/ 40 w 49"/>
                <a:gd name="T17" fmla="*/ 32 h 39"/>
                <a:gd name="T18" fmla="*/ 43 w 49"/>
                <a:gd name="T19" fmla="*/ 15 h 39"/>
                <a:gd name="T20" fmla="*/ 39 w 49"/>
                <a:gd name="T21" fmla="*/ 11 h 39"/>
                <a:gd name="T22" fmla="*/ 14 w 49"/>
                <a:gd name="T23" fmla="*/ 7 h 39"/>
                <a:gd name="T24" fmla="*/ 9 w 49"/>
                <a:gd name="T25" fmla="*/ 10 h 39"/>
                <a:gd name="T26" fmla="*/ 7 w 49"/>
                <a:gd name="T2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39">
                  <a:moveTo>
                    <a:pt x="45" y="39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4"/>
                    <a:pt x="9" y="0"/>
                    <a:pt x="14" y="1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6" y="6"/>
                    <a:pt x="49" y="11"/>
                    <a:pt x="49" y="16"/>
                  </a:cubicBezTo>
                  <a:cubicBezTo>
                    <a:pt x="45" y="39"/>
                    <a:pt x="45" y="39"/>
                    <a:pt x="45" y="39"/>
                  </a:cubicBezTo>
                  <a:moveTo>
                    <a:pt x="7" y="27"/>
                  </a:moveTo>
                  <a:cubicBezTo>
                    <a:pt x="40" y="32"/>
                    <a:pt x="40" y="32"/>
                    <a:pt x="40" y="32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3"/>
                    <a:pt x="41" y="11"/>
                    <a:pt x="39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1" y="7"/>
                    <a:pt x="10" y="8"/>
                    <a:pt x="9" y="10"/>
                  </a:cubicBezTo>
                  <a:cubicBezTo>
                    <a:pt x="7" y="27"/>
                    <a:pt x="7" y="27"/>
                    <a:pt x="7" y="27"/>
                  </a:cubicBezTo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7F310C10-DE39-B65B-E7B1-89FB78F30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616" y="3177503"/>
              <a:ext cx="918363" cy="763924"/>
            </a:xfrm>
            <a:custGeom>
              <a:avLst/>
              <a:gdLst>
                <a:gd name="T0" fmla="*/ 140 w 140"/>
                <a:gd name="T1" fmla="*/ 18 h 117"/>
                <a:gd name="T2" fmla="*/ 21 w 140"/>
                <a:gd name="T3" fmla="*/ 0 h 117"/>
                <a:gd name="T4" fmla="*/ 13 w 140"/>
                <a:gd name="T5" fmla="*/ 7 h 117"/>
                <a:gd name="T6" fmla="*/ 0 w 140"/>
                <a:gd name="T7" fmla="*/ 90 h 117"/>
                <a:gd name="T8" fmla="*/ 4 w 140"/>
                <a:gd name="T9" fmla="*/ 98 h 117"/>
                <a:gd name="T10" fmla="*/ 10 w 140"/>
                <a:gd name="T11" fmla="*/ 100 h 117"/>
                <a:gd name="T12" fmla="*/ 124 w 140"/>
                <a:gd name="T13" fmla="*/ 117 h 117"/>
                <a:gd name="T14" fmla="*/ 135 w 140"/>
                <a:gd name="T15" fmla="*/ 92 h 117"/>
                <a:gd name="T16" fmla="*/ 140 w 140"/>
                <a:gd name="T17" fmla="*/ 1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17">
                  <a:moveTo>
                    <a:pt x="140" y="18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3" y="3"/>
                    <a:pt x="13" y="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1" y="96"/>
                    <a:pt x="4" y="98"/>
                  </a:cubicBezTo>
                  <a:cubicBezTo>
                    <a:pt x="5" y="99"/>
                    <a:pt x="8" y="99"/>
                    <a:pt x="10" y="100"/>
                  </a:cubicBezTo>
                  <a:cubicBezTo>
                    <a:pt x="124" y="117"/>
                    <a:pt x="124" y="117"/>
                    <a:pt x="124" y="117"/>
                  </a:cubicBezTo>
                  <a:cubicBezTo>
                    <a:pt x="124" y="117"/>
                    <a:pt x="133" y="106"/>
                    <a:pt x="135" y="92"/>
                  </a:cubicBezTo>
                  <a:cubicBezTo>
                    <a:pt x="140" y="18"/>
                    <a:pt x="140" y="18"/>
                    <a:pt x="140" y="18"/>
                  </a:cubicBezTo>
                </a:path>
              </a:pathLst>
            </a:custGeom>
            <a:solidFill>
              <a:srgbClr val="5B3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E64976F6-27D3-5771-299C-A3E88A88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984" y="3177503"/>
              <a:ext cx="876995" cy="490897"/>
            </a:xfrm>
            <a:custGeom>
              <a:avLst/>
              <a:gdLst>
                <a:gd name="T0" fmla="*/ 14 w 134"/>
                <a:gd name="T1" fmla="*/ 0 h 75"/>
                <a:gd name="T2" fmla="*/ 7 w 134"/>
                <a:gd name="T3" fmla="*/ 7 h 75"/>
                <a:gd name="T4" fmla="*/ 0 w 134"/>
                <a:gd name="T5" fmla="*/ 56 h 75"/>
                <a:gd name="T6" fmla="*/ 130 w 134"/>
                <a:gd name="T7" fmla="*/ 75 h 75"/>
                <a:gd name="T8" fmla="*/ 134 w 134"/>
                <a:gd name="T9" fmla="*/ 18 h 75"/>
                <a:gd name="T10" fmla="*/ 14 w 134"/>
                <a:gd name="T11" fmla="*/ 0 h 75"/>
                <a:gd name="T12" fmla="*/ 14 w 134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5">
                  <a:moveTo>
                    <a:pt x="14" y="0"/>
                  </a:moveTo>
                  <a:cubicBezTo>
                    <a:pt x="11" y="0"/>
                    <a:pt x="7" y="3"/>
                    <a:pt x="7" y="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542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60F23FA9-AFE2-A62C-4A61-35F171823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015" y="3177503"/>
              <a:ext cx="857690" cy="444013"/>
            </a:xfrm>
            <a:custGeom>
              <a:avLst/>
              <a:gdLst>
                <a:gd name="T0" fmla="*/ 12 w 131"/>
                <a:gd name="T1" fmla="*/ 0 h 68"/>
                <a:gd name="T2" fmla="*/ 5 w 131"/>
                <a:gd name="T3" fmla="*/ 5 h 68"/>
                <a:gd name="T4" fmla="*/ 2 w 131"/>
                <a:gd name="T5" fmla="*/ 27 h 68"/>
                <a:gd name="T6" fmla="*/ 24 w 131"/>
                <a:gd name="T7" fmla="*/ 56 h 68"/>
                <a:gd name="T8" fmla="*/ 90 w 131"/>
                <a:gd name="T9" fmla="*/ 66 h 68"/>
                <a:gd name="T10" fmla="*/ 119 w 131"/>
                <a:gd name="T11" fmla="*/ 44 h 68"/>
                <a:gd name="T12" fmla="*/ 121 w 131"/>
                <a:gd name="T13" fmla="*/ 30 h 68"/>
                <a:gd name="T14" fmla="*/ 131 w 131"/>
                <a:gd name="T15" fmla="*/ 18 h 68"/>
                <a:gd name="T16" fmla="*/ 12 w 131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68">
                  <a:moveTo>
                    <a:pt x="12" y="0"/>
                  </a:moveTo>
                  <a:cubicBezTo>
                    <a:pt x="9" y="0"/>
                    <a:pt x="6" y="2"/>
                    <a:pt x="5" y="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41"/>
                    <a:pt x="10" y="54"/>
                    <a:pt x="24" y="5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104" y="68"/>
                    <a:pt x="117" y="58"/>
                    <a:pt x="119" y="44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31" y="18"/>
                    <a:pt x="131" y="18"/>
                    <a:pt x="131" y="1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8A5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5">
              <a:extLst>
                <a:ext uri="{FF2B5EF4-FFF2-40B4-BE49-F238E27FC236}">
                  <a16:creationId xmlns:a16="http://schemas.microsoft.com/office/drawing/2014/main" id="{87294978-5107-D291-C587-AAB10FA47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6105" y="3530507"/>
              <a:ext cx="143408" cy="91009"/>
            </a:xfrm>
            <a:custGeom>
              <a:avLst/>
              <a:gdLst>
                <a:gd name="T0" fmla="*/ 50 w 52"/>
                <a:gd name="T1" fmla="*/ 33 h 33"/>
                <a:gd name="T2" fmla="*/ 0 w 52"/>
                <a:gd name="T3" fmla="*/ 26 h 33"/>
                <a:gd name="T4" fmla="*/ 5 w 52"/>
                <a:gd name="T5" fmla="*/ 0 h 33"/>
                <a:gd name="T6" fmla="*/ 52 w 52"/>
                <a:gd name="T7" fmla="*/ 7 h 33"/>
                <a:gd name="T8" fmla="*/ 50 w 52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3">
                  <a:moveTo>
                    <a:pt x="50" y="33"/>
                  </a:moveTo>
                  <a:lnTo>
                    <a:pt x="0" y="26"/>
                  </a:lnTo>
                  <a:lnTo>
                    <a:pt x="5" y="0"/>
                  </a:lnTo>
                  <a:lnTo>
                    <a:pt x="52" y="7"/>
                  </a:lnTo>
                  <a:lnTo>
                    <a:pt x="50" y="33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DA1AC69A-BB96-6558-A721-A2EC1CF3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199" y="3555328"/>
              <a:ext cx="85493" cy="38610"/>
            </a:xfrm>
            <a:custGeom>
              <a:avLst/>
              <a:gdLst>
                <a:gd name="T0" fmla="*/ 13 w 13"/>
                <a:gd name="T1" fmla="*/ 4 h 6"/>
                <a:gd name="T2" fmla="*/ 10 w 13"/>
                <a:gd name="T3" fmla="*/ 6 h 6"/>
                <a:gd name="T4" fmla="*/ 2 w 13"/>
                <a:gd name="T5" fmla="*/ 4 h 6"/>
                <a:gd name="T6" fmla="*/ 0 w 13"/>
                <a:gd name="T7" fmla="*/ 2 h 6"/>
                <a:gd name="T8" fmla="*/ 3 w 13"/>
                <a:gd name="T9" fmla="*/ 0 h 6"/>
                <a:gd name="T10" fmla="*/ 11 w 13"/>
                <a:gd name="T11" fmla="*/ 1 h 6"/>
                <a:gd name="T12" fmla="*/ 13 w 13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">
                  <a:moveTo>
                    <a:pt x="13" y="4"/>
                  </a:moveTo>
                  <a:cubicBezTo>
                    <a:pt x="13" y="5"/>
                    <a:pt x="12" y="6"/>
                    <a:pt x="10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2"/>
                    <a:pt x="13" y="4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98D87908-EA76-CC56-A542-0947A1EDE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297" y="3287817"/>
              <a:ext cx="190291" cy="653610"/>
            </a:xfrm>
            <a:custGeom>
              <a:avLst/>
              <a:gdLst>
                <a:gd name="T0" fmla="*/ 16 w 29"/>
                <a:gd name="T1" fmla="*/ 93 h 100"/>
                <a:gd name="T2" fmla="*/ 7 w 29"/>
                <a:gd name="T3" fmla="*/ 100 h 100"/>
                <a:gd name="T4" fmla="*/ 1 w 29"/>
                <a:gd name="T5" fmla="*/ 91 h 100"/>
                <a:gd name="T6" fmla="*/ 13 w 29"/>
                <a:gd name="T7" fmla="*/ 7 h 100"/>
                <a:gd name="T8" fmla="*/ 22 w 29"/>
                <a:gd name="T9" fmla="*/ 1 h 100"/>
                <a:gd name="T10" fmla="*/ 29 w 29"/>
                <a:gd name="T11" fmla="*/ 10 h 100"/>
                <a:gd name="T12" fmla="*/ 16 w 29"/>
                <a:gd name="T13" fmla="*/ 9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00">
                  <a:moveTo>
                    <a:pt x="16" y="93"/>
                  </a:moveTo>
                  <a:cubicBezTo>
                    <a:pt x="16" y="97"/>
                    <a:pt x="12" y="100"/>
                    <a:pt x="7" y="100"/>
                  </a:cubicBezTo>
                  <a:cubicBezTo>
                    <a:pt x="3" y="99"/>
                    <a:pt x="0" y="95"/>
                    <a:pt x="1" y="9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3"/>
                    <a:pt x="18" y="0"/>
                    <a:pt x="22" y="1"/>
                  </a:cubicBezTo>
                  <a:cubicBezTo>
                    <a:pt x="26" y="1"/>
                    <a:pt x="29" y="5"/>
                    <a:pt x="29" y="10"/>
                  </a:cubicBezTo>
                  <a:lnTo>
                    <a:pt x="16" y="93"/>
                  </a:lnTo>
                  <a:close/>
                </a:path>
              </a:pathLst>
            </a:custGeom>
            <a:solidFill>
              <a:srgbClr val="3B2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48">
              <a:extLst>
                <a:ext uri="{FF2B5EF4-FFF2-40B4-BE49-F238E27FC236}">
                  <a16:creationId xmlns:a16="http://schemas.microsoft.com/office/drawing/2014/main" id="{403C4509-3F87-D815-0753-1F43E9BE5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603" y="4231000"/>
              <a:ext cx="3637600" cy="129619"/>
            </a:xfrm>
            <a:prstGeom prst="rect">
              <a:avLst/>
            </a:prstGeom>
            <a:solidFill>
              <a:srgbClr val="D69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55">
              <a:extLst>
                <a:ext uri="{FF2B5EF4-FFF2-40B4-BE49-F238E27FC236}">
                  <a16:creationId xmlns:a16="http://schemas.microsoft.com/office/drawing/2014/main" id="{08A7D241-48EE-47BB-C412-04CD1C853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8974" y="3436741"/>
              <a:ext cx="468834" cy="179260"/>
            </a:xfrm>
            <a:custGeom>
              <a:avLst/>
              <a:gdLst>
                <a:gd name="T0" fmla="*/ 36 w 72"/>
                <a:gd name="T1" fmla="*/ 0 h 27"/>
                <a:gd name="T2" fmla="*/ 25 w 72"/>
                <a:gd name="T3" fmla="*/ 7 h 27"/>
                <a:gd name="T4" fmla="*/ 2 w 72"/>
                <a:gd name="T5" fmla="*/ 3 h 27"/>
                <a:gd name="T6" fmla="*/ 2 w 72"/>
                <a:gd name="T7" fmla="*/ 4 h 27"/>
                <a:gd name="T8" fmla="*/ 0 w 72"/>
                <a:gd name="T9" fmla="*/ 15 h 27"/>
                <a:gd name="T10" fmla="*/ 69 w 72"/>
                <a:gd name="T11" fmla="*/ 27 h 27"/>
                <a:gd name="T12" fmla="*/ 71 w 72"/>
                <a:gd name="T13" fmla="*/ 16 h 27"/>
                <a:gd name="T14" fmla="*/ 63 w 72"/>
                <a:gd name="T15" fmla="*/ 5 h 27"/>
                <a:gd name="T16" fmla="*/ 36 w 72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36" y="0"/>
                  </a:moveTo>
                  <a:cubicBezTo>
                    <a:pt x="33" y="10"/>
                    <a:pt x="27" y="8"/>
                    <a:pt x="25" y="7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2" y="11"/>
                    <a:pt x="69" y="6"/>
                    <a:pt x="63" y="5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6">
              <a:extLst>
                <a:ext uri="{FF2B5EF4-FFF2-40B4-BE49-F238E27FC236}">
                  <a16:creationId xmlns:a16="http://schemas.microsoft.com/office/drawing/2014/main" id="{1880097E-3C12-0121-FA3C-7881E7E61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0701" y="3489140"/>
              <a:ext cx="466076" cy="165471"/>
            </a:xfrm>
            <a:custGeom>
              <a:avLst/>
              <a:gdLst>
                <a:gd name="T0" fmla="*/ 63 w 71"/>
                <a:gd name="T1" fmla="*/ 24 h 25"/>
                <a:gd name="T2" fmla="*/ 71 w 71"/>
                <a:gd name="T3" fmla="*/ 19 h 25"/>
                <a:gd name="T4" fmla="*/ 65 w 71"/>
                <a:gd name="T5" fmla="*/ 11 h 25"/>
                <a:gd name="T6" fmla="*/ 9 w 71"/>
                <a:gd name="T7" fmla="*/ 1 h 25"/>
                <a:gd name="T8" fmla="*/ 1 w 71"/>
                <a:gd name="T9" fmla="*/ 6 h 25"/>
                <a:gd name="T10" fmla="*/ 6 w 71"/>
                <a:gd name="T11" fmla="*/ 14 h 25"/>
                <a:gd name="T12" fmla="*/ 63 w 71"/>
                <a:gd name="T1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5">
                  <a:moveTo>
                    <a:pt x="63" y="24"/>
                  </a:moveTo>
                  <a:cubicBezTo>
                    <a:pt x="66" y="25"/>
                    <a:pt x="70" y="22"/>
                    <a:pt x="71" y="19"/>
                  </a:cubicBezTo>
                  <a:cubicBezTo>
                    <a:pt x="71" y="15"/>
                    <a:pt x="69" y="11"/>
                    <a:pt x="65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0"/>
                    <a:pt x="2" y="2"/>
                    <a:pt x="1" y="6"/>
                  </a:cubicBezTo>
                  <a:cubicBezTo>
                    <a:pt x="0" y="10"/>
                    <a:pt x="3" y="13"/>
                    <a:pt x="6" y="14"/>
                  </a:cubicBezTo>
                  <a:cubicBezTo>
                    <a:pt x="63" y="24"/>
                    <a:pt x="63" y="24"/>
                    <a:pt x="63" y="2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7">
              <a:extLst>
                <a:ext uri="{FF2B5EF4-FFF2-40B4-BE49-F238E27FC236}">
                  <a16:creationId xmlns:a16="http://schemas.microsoft.com/office/drawing/2014/main" id="{E3770C87-DB17-6263-9A63-54247CB71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8885" y="3563601"/>
              <a:ext cx="137892" cy="104798"/>
            </a:xfrm>
            <a:custGeom>
              <a:avLst/>
              <a:gdLst>
                <a:gd name="T0" fmla="*/ 3 w 21"/>
                <a:gd name="T1" fmla="*/ 0 h 16"/>
                <a:gd name="T2" fmla="*/ 15 w 21"/>
                <a:gd name="T3" fmla="*/ 3 h 16"/>
                <a:gd name="T4" fmla="*/ 20 w 21"/>
                <a:gd name="T5" fmla="*/ 10 h 16"/>
                <a:gd name="T6" fmla="*/ 12 w 21"/>
                <a:gd name="T7" fmla="*/ 16 h 16"/>
                <a:gd name="T8" fmla="*/ 0 w 21"/>
                <a:gd name="T9" fmla="*/ 14 h 16"/>
                <a:gd name="T10" fmla="*/ 3 w 21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8" y="3"/>
                    <a:pt x="21" y="7"/>
                    <a:pt x="20" y="10"/>
                  </a:cubicBezTo>
                  <a:cubicBezTo>
                    <a:pt x="19" y="14"/>
                    <a:pt x="16" y="16"/>
                    <a:pt x="12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8">
              <a:extLst>
                <a:ext uri="{FF2B5EF4-FFF2-40B4-BE49-F238E27FC236}">
                  <a16:creationId xmlns:a16="http://schemas.microsoft.com/office/drawing/2014/main" id="{A9B14ADD-DE90-BAAE-FD1C-7050C4F46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6777" y="3602211"/>
              <a:ext cx="0" cy="5516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B0B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9">
              <a:extLst>
                <a:ext uri="{FF2B5EF4-FFF2-40B4-BE49-F238E27FC236}">
                  <a16:creationId xmlns:a16="http://schemas.microsoft.com/office/drawing/2014/main" id="{C5D04CA6-4B22-B144-D492-73F1357E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8190" y="3541539"/>
              <a:ext cx="118587" cy="60673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1 h 9"/>
                <a:gd name="T4" fmla="*/ 12 w 18"/>
                <a:gd name="T5" fmla="*/ 3 h 9"/>
                <a:gd name="T6" fmla="*/ 18 w 18"/>
                <a:gd name="T7" fmla="*/ 9 h 9"/>
                <a:gd name="T8" fmla="*/ 18 w 18"/>
                <a:gd name="T9" fmla="*/ 9 h 9"/>
                <a:gd name="T10" fmla="*/ 12 w 18"/>
                <a:gd name="T11" fmla="*/ 3 h 9"/>
                <a:gd name="T12" fmla="*/ 0 w 18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8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6"/>
                    <a:pt x="15" y="3"/>
                    <a:pt x="12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E0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60">
              <a:extLst>
                <a:ext uri="{FF2B5EF4-FFF2-40B4-BE49-F238E27FC236}">
                  <a16:creationId xmlns:a16="http://schemas.microsoft.com/office/drawing/2014/main" id="{81F948E0-3C3B-B75F-8F25-B95F33059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4400" y="3549812"/>
              <a:ext cx="132377" cy="71704"/>
            </a:xfrm>
            <a:custGeom>
              <a:avLst/>
              <a:gdLst>
                <a:gd name="T0" fmla="*/ 2 w 20"/>
                <a:gd name="T1" fmla="*/ 0 h 11"/>
                <a:gd name="T2" fmla="*/ 0 w 20"/>
                <a:gd name="T3" fmla="*/ 11 h 11"/>
                <a:gd name="T4" fmla="*/ 2 w 20"/>
                <a:gd name="T5" fmla="*/ 2 h 11"/>
                <a:gd name="T6" fmla="*/ 14 w 20"/>
                <a:gd name="T7" fmla="*/ 5 h 11"/>
                <a:gd name="T8" fmla="*/ 19 w 20"/>
                <a:gd name="T9" fmla="*/ 11 h 11"/>
                <a:gd name="T10" fmla="*/ 20 w 20"/>
                <a:gd name="T11" fmla="*/ 9 h 11"/>
                <a:gd name="T12" fmla="*/ 20 w 20"/>
                <a:gd name="T13" fmla="*/ 8 h 11"/>
                <a:gd name="T14" fmla="*/ 14 w 20"/>
                <a:gd name="T15" fmla="*/ 2 h 11"/>
                <a:gd name="T16" fmla="*/ 2 w 2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1">
                  <a:moveTo>
                    <a:pt x="2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7" y="5"/>
                    <a:pt x="19" y="8"/>
                    <a:pt x="19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5"/>
                    <a:pt x="17" y="2"/>
                    <a:pt x="14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61">
              <a:extLst>
                <a:ext uri="{FF2B5EF4-FFF2-40B4-BE49-F238E27FC236}">
                  <a16:creationId xmlns:a16="http://schemas.microsoft.com/office/drawing/2014/main" id="{155F7BC1-67DE-BEDC-1ECB-D9721F9EC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4400" y="3563601"/>
              <a:ext cx="124103" cy="82735"/>
            </a:xfrm>
            <a:custGeom>
              <a:avLst/>
              <a:gdLst>
                <a:gd name="T0" fmla="*/ 2 w 19"/>
                <a:gd name="T1" fmla="*/ 0 h 13"/>
                <a:gd name="T2" fmla="*/ 0 w 19"/>
                <a:gd name="T3" fmla="*/ 9 h 13"/>
                <a:gd name="T4" fmla="*/ 0 w 19"/>
                <a:gd name="T5" fmla="*/ 11 h 13"/>
                <a:gd name="T6" fmla="*/ 12 w 19"/>
                <a:gd name="T7" fmla="*/ 13 h 13"/>
                <a:gd name="T8" fmla="*/ 13 w 19"/>
                <a:gd name="T9" fmla="*/ 13 h 13"/>
                <a:gd name="T10" fmla="*/ 19 w 19"/>
                <a:gd name="T11" fmla="*/ 9 h 13"/>
                <a:gd name="T12" fmla="*/ 14 w 19"/>
                <a:gd name="T13" fmla="*/ 3 h 13"/>
                <a:gd name="T14" fmla="*/ 2 w 19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2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3" y="13"/>
                    <a:pt x="13" y="13"/>
                  </a:cubicBezTo>
                  <a:cubicBezTo>
                    <a:pt x="16" y="13"/>
                    <a:pt x="18" y="11"/>
                    <a:pt x="19" y="9"/>
                  </a:cubicBezTo>
                  <a:cubicBezTo>
                    <a:pt x="19" y="6"/>
                    <a:pt x="17" y="3"/>
                    <a:pt x="14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62">
              <a:extLst>
                <a:ext uri="{FF2B5EF4-FFF2-40B4-BE49-F238E27FC236}">
                  <a16:creationId xmlns:a16="http://schemas.microsoft.com/office/drawing/2014/main" id="{926143B2-BC9B-F566-AC53-365837876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696" y="3450530"/>
              <a:ext cx="162713" cy="118587"/>
            </a:xfrm>
            <a:custGeom>
              <a:avLst/>
              <a:gdLst>
                <a:gd name="T0" fmla="*/ 25 w 25"/>
                <a:gd name="T1" fmla="*/ 10 h 18"/>
                <a:gd name="T2" fmla="*/ 16 w 25"/>
                <a:gd name="T3" fmla="*/ 17 h 18"/>
                <a:gd name="T4" fmla="*/ 7 w 25"/>
                <a:gd name="T5" fmla="*/ 16 h 18"/>
                <a:gd name="T6" fmla="*/ 0 w 25"/>
                <a:gd name="T7" fmla="*/ 7 h 18"/>
                <a:gd name="T8" fmla="*/ 9 w 25"/>
                <a:gd name="T9" fmla="*/ 0 h 18"/>
                <a:gd name="T10" fmla="*/ 18 w 25"/>
                <a:gd name="T11" fmla="*/ 1 h 18"/>
                <a:gd name="T12" fmla="*/ 25 w 25"/>
                <a:gd name="T1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8">
                  <a:moveTo>
                    <a:pt x="25" y="10"/>
                  </a:moveTo>
                  <a:cubicBezTo>
                    <a:pt x="24" y="15"/>
                    <a:pt x="20" y="18"/>
                    <a:pt x="16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2"/>
                    <a:pt x="25" y="6"/>
                    <a:pt x="25" y="10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63">
              <a:extLst>
                <a:ext uri="{FF2B5EF4-FFF2-40B4-BE49-F238E27FC236}">
                  <a16:creationId xmlns:a16="http://schemas.microsoft.com/office/drawing/2014/main" id="{FE46A983-5EB0-5FB9-F915-5210A5C70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8010" y="3387099"/>
              <a:ext cx="460560" cy="259238"/>
            </a:xfrm>
            <a:custGeom>
              <a:avLst/>
              <a:gdLst>
                <a:gd name="T0" fmla="*/ 32 w 70"/>
                <a:gd name="T1" fmla="*/ 6 h 40"/>
                <a:gd name="T2" fmla="*/ 44 w 70"/>
                <a:gd name="T3" fmla="*/ 10 h 40"/>
                <a:gd name="T4" fmla="*/ 65 w 70"/>
                <a:gd name="T5" fmla="*/ 0 h 40"/>
                <a:gd name="T6" fmla="*/ 66 w 70"/>
                <a:gd name="T7" fmla="*/ 1 h 40"/>
                <a:gd name="T8" fmla="*/ 70 w 70"/>
                <a:gd name="T9" fmla="*/ 11 h 40"/>
                <a:gd name="T10" fmla="*/ 6 w 70"/>
                <a:gd name="T11" fmla="*/ 40 h 40"/>
                <a:gd name="T12" fmla="*/ 2 w 70"/>
                <a:gd name="T13" fmla="*/ 30 h 40"/>
                <a:gd name="T14" fmla="*/ 7 w 70"/>
                <a:gd name="T15" fmla="*/ 17 h 40"/>
                <a:gd name="T16" fmla="*/ 32 w 70"/>
                <a:gd name="T1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0">
                  <a:moveTo>
                    <a:pt x="32" y="6"/>
                  </a:moveTo>
                  <a:cubicBezTo>
                    <a:pt x="37" y="14"/>
                    <a:pt x="42" y="10"/>
                    <a:pt x="44" y="1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5"/>
                    <a:pt x="2" y="19"/>
                    <a:pt x="7" y="17"/>
                  </a:cubicBezTo>
                  <a:cubicBezTo>
                    <a:pt x="32" y="6"/>
                    <a:pt x="32" y="6"/>
                    <a:pt x="32" y="6"/>
                  </a:cubicBezTo>
                </a:path>
              </a:pathLst>
            </a:custGeom>
            <a:solidFill>
              <a:srgbClr val="0E0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64">
              <a:extLst>
                <a:ext uri="{FF2B5EF4-FFF2-40B4-BE49-F238E27FC236}">
                  <a16:creationId xmlns:a16="http://schemas.microsoft.com/office/drawing/2014/main" id="{A3FB210F-9986-BAB5-F99A-E88E35604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5589" y="3417436"/>
              <a:ext cx="444013" cy="256480"/>
            </a:xfrm>
            <a:custGeom>
              <a:avLst/>
              <a:gdLst>
                <a:gd name="T0" fmla="*/ 11 w 68"/>
                <a:gd name="T1" fmla="*/ 38 h 39"/>
                <a:gd name="T2" fmla="*/ 2 w 68"/>
                <a:gd name="T3" fmla="*/ 34 h 39"/>
                <a:gd name="T4" fmla="*/ 5 w 68"/>
                <a:gd name="T5" fmla="*/ 25 h 39"/>
                <a:gd name="T6" fmla="*/ 57 w 68"/>
                <a:gd name="T7" fmla="*/ 2 h 39"/>
                <a:gd name="T8" fmla="*/ 66 w 68"/>
                <a:gd name="T9" fmla="*/ 5 h 39"/>
                <a:gd name="T10" fmla="*/ 63 w 68"/>
                <a:gd name="T11" fmla="*/ 14 h 39"/>
                <a:gd name="T12" fmla="*/ 11 w 68"/>
                <a:gd name="T13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39">
                  <a:moveTo>
                    <a:pt x="11" y="38"/>
                  </a:moveTo>
                  <a:cubicBezTo>
                    <a:pt x="7" y="39"/>
                    <a:pt x="3" y="38"/>
                    <a:pt x="2" y="34"/>
                  </a:cubicBezTo>
                  <a:cubicBezTo>
                    <a:pt x="0" y="31"/>
                    <a:pt x="2" y="27"/>
                    <a:pt x="5" y="25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1" y="0"/>
                    <a:pt x="65" y="1"/>
                    <a:pt x="66" y="5"/>
                  </a:cubicBezTo>
                  <a:cubicBezTo>
                    <a:pt x="68" y="8"/>
                    <a:pt x="66" y="12"/>
                    <a:pt x="63" y="14"/>
                  </a:cubicBezTo>
                  <a:cubicBezTo>
                    <a:pt x="11" y="38"/>
                    <a:pt x="11" y="38"/>
                    <a:pt x="11" y="38"/>
                  </a:cubicBezTo>
                </a:path>
              </a:pathLst>
            </a:custGeom>
            <a:solidFill>
              <a:srgbClr val="0E0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65">
              <a:extLst>
                <a:ext uri="{FF2B5EF4-FFF2-40B4-BE49-F238E27FC236}">
                  <a16:creationId xmlns:a16="http://schemas.microsoft.com/office/drawing/2014/main" id="{3E4610D4-4167-8548-9B76-873FC8F67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1104" y="3569117"/>
              <a:ext cx="143408" cy="124103"/>
            </a:xfrm>
            <a:custGeom>
              <a:avLst/>
              <a:gdLst>
                <a:gd name="T0" fmla="*/ 16 w 22"/>
                <a:gd name="T1" fmla="*/ 0 h 19"/>
                <a:gd name="T2" fmla="*/ 5 w 22"/>
                <a:gd name="T3" fmla="*/ 5 h 19"/>
                <a:gd name="T4" fmla="*/ 2 w 22"/>
                <a:gd name="T5" fmla="*/ 14 h 19"/>
                <a:gd name="T6" fmla="*/ 11 w 22"/>
                <a:gd name="T7" fmla="*/ 17 h 19"/>
                <a:gd name="T8" fmla="*/ 22 w 22"/>
                <a:gd name="T9" fmla="*/ 12 h 19"/>
                <a:gd name="T10" fmla="*/ 16 w 22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9">
                  <a:moveTo>
                    <a:pt x="16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6"/>
                    <a:pt x="0" y="10"/>
                    <a:pt x="2" y="14"/>
                  </a:cubicBezTo>
                  <a:cubicBezTo>
                    <a:pt x="4" y="17"/>
                    <a:pt x="8" y="19"/>
                    <a:pt x="11" y="1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0E0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66">
              <a:extLst>
                <a:ext uri="{FF2B5EF4-FFF2-40B4-BE49-F238E27FC236}">
                  <a16:creationId xmlns:a16="http://schemas.microsoft.com/office/drawing/2014/main" id="{E6925A38-171E-E800-2B39-14F99B52B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1104" y="3635305"/>
              <a:ext cx="8274" cy="5516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B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67">
              <a:extLst>
                <a:ext uri="{FF2B5EF4-FFF2-40B4-BE49-F238E27FC236}">
                  <a16:creationId xmlns:a16="http://schemas.microsoft.com/office/drawing/2014/main" id="{79E4BECE-2F66-3D9D-E4EB-620CE017A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1104" y="3549812"/>
              <a:ext cx="99282" cy="85493"/>
            </a:xfrm>
            <a:custGeom>
              <a:avLst/>
              <a:gdLst>
                <a:gd name="T0" fmla="*/ 15 w 15"/>
                <a:gd name="T1" fmla="*/ 0 h 13"/>
                <a:gd name="T2" fmla="*/ 4 w 15"/>
                <a:gd name="T3" fmla="*/ 5 h 13"/>
                <a:gd name="T4" fmla="*/ 0 w 15"/>
                <a:gd name="T5" fmla="*/ 13 h 13"/>
                <a:gd name="T6" fmla="*/ 0 w 15"/>
                <a:gd name="T7" fmla="*/ 13 h 13"/>
                <a:gd name="T8" fmla="*/ 4 w 15"/>
                <a:gd name="T9" fmla="*/ 5 h 13"/>
                <a:gd name="T10" fmla="*/ 15 w 15"/>
                <a:gd name="T11" fmla="*/ 0 h 13"/>
                <a:gd name="T12" fmla="*/ 15 w 15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15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1" y="7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E0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68">
              <a:extLst>
                <a:ext uri="{FF2B5EF4-FFF2-40B4-BE49-F238E27FC236}">
                  <a16:creationId xmlns:a16="http://schemas.microsoft.com/office/drawing/2014/main" id="{CDD07D33-DAA0-7445-D5A3-3AA69791F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1104" y="3549812"/>
              <a:ext cx="118587" cy="96525"/>
            </a:xfrm>
            <a:custGeom>
              <a:avLst/>
              <a:gdLst>
                <a:gd name="T0" fmla="*/ 15 w 18"/>
                <a:gd name="T1" fmla="*/ 0 h 15"/>
                <a:gd name="T2" fmla="*/ 4 w 18"/>
                <a:gd name="T3" fmla="*/ 5 h 15"/>
                <a:gd name="T4" fmla="*/ 0 w 18"/>
                <a:gd name="T5" fmla="*/ 13 h 15"/>
                <a:gd name="T6" fmla="*/ 1 w 18"/>
                <a:gd name="T7" fmla="*/ 14 h 15"/>
                <a:gd name="T8" fmla="*/ 1 w 18"/>
                <a:gd name="T9" fmla="*/ 14 h 15"/>
                <a:gd name="T10" fmla="*/ 2 w 18"/>
                <a:gd name="T11" fmla="*/ 15 h 15"/>
                <a:gd name="T12" fmla="*/ 5 w 18"/>
                <a:gd name="T13" fmla="*/ 8 h 15"/>
                <a:gd name="T14" fmla="*/ 16 w 18"/>
                <a:gd name="T15" fmla="*/ 3 h 15"/>
                <a:gd name="T16" fmla="*/ 18 w 18"/>
                <a:gd name="T17" fmla="*/ 6 h 15"/>
                <a:gd name="T18" fmla="*/ 15 w 18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5">
                  <a:moveTo>
                    <a:pt x="15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1" y="7"/>
                    <a:pt x="0" y="10"/>
                    <a:pt x="0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1" y="12"/>
                    <a:pt x="2" y="9"/>
                    <a:pt x="5" y="8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E0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9">
              <a:extLst>
                <a:ext uri="{FF2B5EF4-FFF2-40B4-BE49-F238E27FC236}">
                  <a16:creationId xmlns:a16="http://schemas.microsoft.com/office/drawing/2014/main" id="{5C632E1B-CA5E-9FA0-B5E2-C48ABCAC1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9378" y="3569117"/>
              <a:ext cx="129619" cy="99282"/>
            </a:xfrm>
            <a:custGeom>
              <a:avLst/>
              <a:gdLst>
                <a:gd name="T0" fmla="*/ 15 w 20"/>
                <a:gd name="T1" fmla="*/ 0 h 15"/>
                <a:gd name="T2" fmla="*/ 4 w 20"/>
                <a:gd name="T3" fmla="*/ 5 h 15"/>
                <a:gd name="T4" fmla="*/ 1 w 20"/>
                <a:gd name="T5" fmla="*/ 12 h 15"/>
                <a:gd name="T6" fmla="*/ 6 w 20"/>
                <a:gd name="T7" fmla="*/ 15 h 15"/>
                <a:gd name="T8" fmla="*/ 9 w 20"/>
                <a:gd name="T9" fmla="*/ 14 h 15"/>
                <a:gd name="T10" fmla="*/ 20 w 20"/>
                <a:gd name="T11" fmla="*/ 9 h 15"/>
                <a:gd name="T12" fmla="*/ 17 w 20"/>
                <a:gd name="T13" fmla="*/ 3 h 15"/>
                <a:gd name="T14" fmla="*/ 15 w 20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5">
                  <a:moveTo>
                    <a:pt x="15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1" y="6"/>
                    <a:pt x="0" y="9"/>
                    <a:pt x="1" y="12"/>
                  </a:cubicBezTo>
                  <a:cubicBezTo>
                    <a:pt x="2" y="14"/>
                    <a:pt x="4" y="15"/>
                    <a:pt x="6" y="15"/>
                  </a:cubicBezTo>
                  <a:cubicBezTo>
                    <a:pt x="7" y="15"/>
                    <a:pt x="8" y="15"/>
                    <a:pt x="9" y="14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E0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0">
              <a:extLst>
                <a:ext uri="{FF2B5EF4-FFF2-40B4-BE49-F238E27FC236}">
                  <a16:creationId xmlns:a16="http://schemas.microsoft.com/office/drawing/2014/main" id="{AFCB56D8-0FB4-2CA8-73A0-2EC75DA38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9378" y="3445014"/>
              <a:ext cx="168229" cy="137892"/>
            </a:xfrm>
            <a:custGeom>
              <a:avLst/>
              <a:gdLst>
                <a:gd name="T0" fmla="*/ 2 w 26"/>
                <a:gd name="T1" fmla="*/ 15 h 21"/>
                <a:gd name="T2" fmla="*/ 12 w 26"/>
                <a:gd name="T3" fmla="*/ 19 h 21"/>
                <a:gd name="T4" fmla="*/ 20 w 26"/>
                <a:gd name="T5" fmla="*/ 16 h 21"/>
                <a:gd name="T6" fmla="*/ 25 w 26"/>
                <a:gd name="T7" fmla="*/ 6 h 21"/>
                <a:gd name="T8" fmla="*/ 14 w 26"/>
                <a:gd name="T9" fmla="*/ 1 h 21"/>
                <a:gd name="T10" fmla="*/ 6 w 26"/>
                <a:gd name="T11" fmla="*/ 5 h 21"/>
                <a:gd name="T12" fmla="*/ 2 w 26"/>
                <a:gd name="T1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1">
                  <a:moveTo>
                    <a:pt x="2" y="15"/>
                  </a:moveTo>
                  <a:cubicBezTo>
                    <a:pt x="4" y="19"/>
                    <a:pt x="8" y="21"/>
                    <a:pt x="12" y="1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4" y="14"/>
                    <a:pt x="26" y="10"/>
                    <a:pt x="25" y="6"/>
                  </a:cubicBezTo>
                  <a:cubicBezTo>
                    <a:pt x="23" y="2"/>
                    <a:pt x="18" y="0"/>
                    <a:pt x="1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" y="6"/>
                    <a:pt x="0" y="11"/>
                    <a:pt x="2" y="15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71">
              <a:extLst>
                <a:ext uri="{FF2B5EF4-FFF2-40B4-BE49-F238E27FC236}">
                  <a16:creationId xmlns:a16="http://schemas.microsoft.com/office/drawing/2014/main" id="{A34D9C64-0703-A62B-CD2F-F12D07074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306" y="3334700"/>
              <a:ext cx="300605" cy="228901"/>
            </a:xfrm>
            <a:custGeom>
              <a:avLst/>
              <a:gdLst>
                <a:gd name="T0" fmla="*/ 41 w 46"/>
                <a:gd name="T1" fmla="*/ 19 h 35"/>
                <a:gd name="T2" fmla="*/ 33 w 46"/>
                <a:gd name="T3" fmla="*/ 3 h 35"/>
                <a:gd name="T4" fmla="*/ 6 w 46"/>
                <a:gd name="T5" fmla="*/ 17 h 35"/>
                <a:gd name="T6" fmla="*/ 2 w 46"/>
                <a:gd name="T7" fmla="*/ 29 h 35"/>
                <a:gd name="T8" fmla="*/ 14 w 46"/>
                <a:gd name="T9" fmla="*/ 33 h 35"/>
                <a:gd name="T10" fmla="*/ 41 w 46"/>
                <a:gd name="T11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5">
                  <a:moveTo>
                    <a:pt x="41" y="19"/>
                  </a:moveTo>
                  <a:cubicBezTo>
                    <a:pt x="46" y="16"/>
                    <a:pt x="38" y="0"/>
                    <a:pt x="33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" y="19"/>
                    <a:pt x="0" y="25"/>
                    <a:pt x="2" y="29"/>
                  </a:cubicBezTo>
                  <a:cubicBezTo>
                    <a:pt x="4" y="33"/>
                    <a:pt x="10" y="35"/>
                    <a:pt x="14" y="33"/>
                  </a:cubicBezTo>
                  <a:lnTo>
                    <a:pt x="41" y="19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75">
              <a:extLst>
                <a:ext uri="{FF2B5EF4-FFF2-40B4-BE49-F238E27FC236}">
                  <a16:creationId xmlns:a16="http://schemas.microsoft.com/office/drawing/2014/main" id="{0953FA52-A2B9-4403-D0A7-838200BA7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5006" y="2281203"/>
              <a:ext cx="190291" cy="306121"/>
            </a:xfrm>
            <a:custGeom>
              <a:avLst/>
              <a:gdLst>
                <a:gd name="T0" fmla="*/ 0 w 69"/>
                <a:gd name="T1" fmla="*/ 26 h 111"/>
                <a:gd name="T2" fmla="*/ 36 w 69"/>
                <a:gd name="T3" fmla="*/ 111 h 111"/>
                <a:gd name="T4" fmla="*/ 69 w 69"/>
                <a:gd name="T5" fmla="*/ 28 h 111"/>
                <a:gd name="T6" fmla="*/ 34 w 69"/>
                <a:gd name="T7" fmla="*/ 0 h 111"/>
                <a:gd name="T8" fmla="*/ 0 w 69"/>
                <a:gd name="T9" fmla="*/ 2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11">
                  <a:moveTo>
                    <a:pt x="0" y="26"/>
                  </a:moveTo>
                  <a:lnTo>
                    <a:pt x="36" y="111"/>
                  </a:lnTo>
                  <a:lnTo>
                    <a:pt x="69" y="28"/>
                  </a:lnTo>
                  <a:lnTo>
                    <a:pt x="34" y="0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76">
              <a:extLst>
                <a:ext uri="{FF2B5EF4-FFF2-40B4-BE49-F238E27FC236}">
                  <a16:creationId xmlns:a16="http://schemas.microsoft.com/office/drawing/2014/main" id="{1345CC90-E0E6-F62E-5F7B-323B2C40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5006" y="1762728"/>
              <a:ext cx="190291" cy="510202"/>
            </a:xfrm>
            <a:custGeom>
              <a:avLst/>
              <a:gdLst>
                <a:gd name="T0" fmla="*/ 29 w 29"/>
                <a:gd name="T1" fmla="*/ 63 h 78"/>
                <a:gd name="T2" fmla="*/ 14 w 29"/>
                <a:gd name="T3" fmla="*/ 78 h 78"/>
                <a:gd name="T4" fmla="*/ 0 w 29"/>
                <a:gd name="T5" fmla="*/ 63 h 78"/>
                <a:gd name="T6" fmla="*/ 0 w 29"/>
                <a:gd name="T7" fmla="*/ 15 h 78"/>
                <a:gd name="T8" fmla="*/ 14 w 29"/>
                <a:gd name="T9" fmla="*/ 0 h 78"/>
                <a:gd name="T10" fmla="*/ 29 w 29"/>
                <a:gd name="T11" fmla="*/ 15 h 78"/>
                <a:gd name="T12" fmla="*/ 29 w 29"/>
                <a:gd name="T13" fmla="*/ 6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8">
                  <a:moveTo>
                    <a:pt x="29" y="63"/>
                  </a:moveTo>
                  <a:cubicBezTo>
                    <a:pt x="29" y="71"/>
                    <a:pt x="22" y="78"/>
                    <a:pt x="14" y="78"/>
                  </a:cubicBezTo>
                  <a:cubicBezTo>
                    <a:pt x="6" y="78"/>
                    <a:pt x="0" y="71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9" y="7"/>
                    <a:pt x="29" y="15"/>
                  </a:cubicBezTo>
                  <a:cubicBezTo>
                    <a:pt x="29" y="63"/>
                    <a:pt x="29" y="63"/>
                    <a:pt x="29" y="63"/>
                  </a:cubicBezTo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77">
              <a:extLst>
                <a:ext uri="{FF2B5EF4-FFF2-40B4-BE49-F238E27FC236}">
                  <a16:creationId xmlns:a16="http://schemas.microsoft.com/office/drawing/2014/main" id="{95A075D9-894C-6A23-404C-973AA901D8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5006" y="2176405"/>
              <a:ext cx="0" cy="33094"/>
            </a:xfrm>
            <a:custGeom>
              <a:avLst/>
              <a:gdLst>
                <a:gd name="T0" fmla="*/ 5 h 5"/>
                <a:gd name="T1" fmla="*/ 5 h 5"/>
                <a:gd name="T2" fmla="*/ 5 h 5"/>
                <a:gd name="T3" fmla="*/ 5 h 5"/>
                <a:gd name="T4" fmla="*/ 5 h 5"/>
                <a:gd name="T5" fmla="*/ 5 h 5"/>
                <a:gd name="T6" fmla="*/ 5 h 5"/>
                <a:gd name="T7" fmla="*/ 4 h 5"/>
                <a:gd name="T8" fmla="*/ 4 h 5"/>
                <a:gd name="T9" fmla="*/ 4 h 5"/>
                <a:gd name="T10" fmla="*/ 1 h 5"/>
                <a:gd name="T11" fmla="*/ 1 h 5"/>
                <a:gd name="T12" fmla="*/ 1 h 5"/>
                <a:gd name="T13" fmla="*/ 1 h 5"/>
                <a:gd name="T14" fmla="*/ 1 h 5"/>
                <a:gd name="T15" fmla="*/ 1 h 5"/>
                <a:gd name="T16" fmla="*/ 1 h 5"/>
                <a:gd name="T17" fmla="*/ 1 h 5"/>
                <a:gd name="T18" fmla="*/ 1 h 5"/>
                <a:gd name="T19" fmla="*/ 1 h 5"/>
                <a:gd name="T20" fmla="*/ 1 h 5"/>
                <a:gd name="T21" fmla="*/ 1 h 5"/>
                <a:gd name="T22" fmla="*/ 1 h 5"/>
                <a:gd name="T23" fmla="*/ 1 h 5"/>
                <a:gd name="T24" fmla="*/ 1 h 5"/>
                <a:gd name="T25" fmla="*/ 1 h 5"/>
                <a:gd name="T26" fmla="*/ 1 h 5"/>
                <a:gd name="T27" fmla="*/ 1 h 5"/>
                <a:gd name="T28" fmla="*/ 1 h 5"/>
                <a:gd name="T29" fmla="*/ 1 h 5"/>
                <a:gd name="T30" fmla="*/ 1 h 5"/>
                <a:gd name="T31" fmla="*/ 0 h 5"/>
                <a:gd name="T32" fmla="*/ 0 h 5"/>
                <a:gd name="T3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A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78">
              <a:extLst>
                <a:ext uri="{FF2B5EF4-FFF2-40B4-BE49-F238E27FC236}">
                  <a16:creationId xmlns:a16="http://schemas.microsoft.com/office/drawing/2014/main" id="{82B88B95-1679-420E-A84D-B592B3D7A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5006" y="2005418"/>
              <a:ext cx="190291" cy="267511"/>
            </a:xfrm>
            <a:custGeom>
              <a:avLst/>
              <a:gdLst>
                <a:gd name="T0" fmla="*/ 29 w 29"/>
                <a:gd name="T1" fmla="*/ 0 h 41"/>
                <a:gd name="T2" fmla="*/ 4 w 29"/>
                <a:gd name="T3" fmla="*/ 8 h 41"/>
                <a:gd name="T4" fmla="*/ 3 w 29"/>
                <a:gd name="T5" fmla="*/ 8 h 41"/>
                <a:gd name="T6" fmla="*/ 3 w 29"/>
                <a:gd name="T7" fmla="*/ 8 h 41"/>
                <a:gd name="T8" fmla="*/ 0 w 29"/>
                <a:gd name="T9" fmla="*/ 8 h 41"/>
                <a:gd name="T10" fmla="*/ 0 w 29"/>
                <a:gd name="T11" fmla="*/ 26 h 41"/>
                <a:gd name="T12" fmla="*/ 0 w 29"/>
                <a:gd name="T13" fmla="*/ 26 h 41"/>
                <a:gd name="T14" fmla="*/ 0 w 29"/>
                <a:gd name="T15" fmla="*/ 26 h 41"/>
                <a:gd name="T16" fmla="*/ 0 w 29"/>
                <a:gd name="T17" fmla="*/ 26 h 41"/>
                <a:gd name="T18" fmla="*/ 0 w 29"/>
                <a:gd name="T19" fmla="*/ 26 h 41"/>
                <a:gd name="T20" fmla="*/ 0 w 29"/>
                <a:gd name="T21" fmla="*/ 27 h 41"/>
                <a:gd name="T22" fmla="*/ 0 w 29"/>
                <a:gd name="T23" fmla="*/ 27 h 41"/>
                <a:gd name="T24" fmla="*/ 0 w 29"/>
                <a:gd name="T25" fmla="*/ 27 h 41"/>
                <a:gd name="T26" fmla="*/ 0 w 29"/>
                <a:gd name="T27" fmla="*/ 27 h 41"/>
                <a:gd name="T28" fmla="*/ 0 w 29"/>
                <a:gd name="T29" fmla="*/ 27 h 41"/>
                <a:gd name="T30" fmla="*/ 0 w 29"/>
                <a:gd name="T31" fmla="*/ 27 h 41"/>
                <a:gd name="T32" fmla="*/ 0 w 29"/>
                <a:gd name="T33" fmla="*/ 27 h 41"/>
                <a:gd name="T34" fmla="*/ 0 w 29"/>
                <a:gd name="T35" fmla="*/ 27 h 41"/>
                <a:gd name="T36" fmla="*/ 0 w 29"/>
                <a:gd name="T37" fmla="*/ 27 h 41"/>
                <a:gd name="T38" fmla="*/ 0 w 29"/>
                <a:gd name="T39" fmla="*/ 27 h 41"/>
                <a:gd name="T40" fmla="*/ 0 w 29"/>
                <a:gd name="T41" fmla="*/ 27 h 41"/>
                <a:gd name="T42" fmla="*/ 0 w 29"/>
                <a:gd name="T43" fmla="*/ 27 h 41"/>
                <a:gd name="T44" fmla="*/ 0 w 29"/>
                <a:gd name="T45" fmla="*/ 27 h 41"/>
                <a:gd name="T46" fmla="*/ 0 w 29"/>
                <a:gd name="T47" fmla="*/ 27 h 41"/>
                <a:gd name="T48" fmla="*/ 0 w 29"/>
                <a:gd name="T49" fmla="*/ 27 h 41"/>
                <a:gd name="T50" fmla="*/ 0 w 29"/>
                <a:gd name="T51" fmla="*/ 27 h 41"/>
                <a:gd name="T52" fmla="*/ 0 w 29"/>
                <a:gd name="T53" fmla="*/ 27 h 41"/>
                <a:gd name="T54" fmla="*/ 0 w 29"/>
                <a:gd name="T55" fmla="*/ 27 h 41"/>
                <a:gd name="T56" fmla="*/ 0 w 29"/>
                <a:gd name="T57" fmla="*/ 27 h 41"/>
                <a:gd name="T58" fmla="*/ 0 w 29"/>
                <a:gd name="T59" fmla="*/ 27 h 41"/>
                <a:gd name="T60" fmla="*/ 0 w 29"/>
                <a:gd name="T61" fmla="*/ 27 h 41"/>
                <a:gd name="T62" fmla="*/ 0 w 29"/>
                <a:gd name="T63" fmla="*/ 27 h 41"/>
                <a:gd name="T64" fmla="*/ 0 w 29"/>
                <a:gd name="T65" fmla="*/ 27 h 41"/>
                <a:gd name="T66" fmla="*/ 0 w 29"/>
                <a:gd name="T67" fmla="*/ 27 h 41"/>
                <a:gd name="T68" fmla="*/ 0 w 29"/>
                <a:gd name="T69" fmla="*/ 27 h 41"/>
                <a:gd name="T70" fmla="*/ 0 w 29"/>
                <a:gd name="T71" fmla="*/ 27 h 41"/>
                <a:gd name="T72" fmla="*/ 0 w 29"/>
                <a:gd name="T73" fmla="*/ 27 h 41"/>
                <a:gd name="T74" fmla="*/ 0 w 29"/>
                <a:gd name="T75" fmla="*/ 27 h 41"/>
                <a:gd name="T76" fmla="*/ 0 w 29"/>
                <a:gd name="T77" fmla="*/ 27 h 41"/>
                <a:gd name="T78" fmla="*/ 0 w 29"/>
                <a:gd name="T79" fmla="*/ 30 h 41"/>
                <a:gd name="T80" fmla="*/ 0 w 29"/>
                <a:gd name="T81" fmla="*/ 30 h 41"/>
                <a:gd name="T82" fmla="*/ 0 w 29"/>
                <a:gd name="T83" fmla="*/ 30 h 41"/>
                <a:gd name="T84" fmla="*/ 0 w 29"/>
                <a:gd name="T85" fmla="*/ 31 h 41"/>
                <a:gd name="T86" fmla="*/ 0 w 29"/>
                <a:gd name="T87" fmla="*/ 31 h 41"/>
                <a:gd name="T88" fmla="*/ 0 w 29"/>
                <a:gd name="T89" fmla="*/ 31 h 41"/>
                <a:gd name="T90" fmla="*/ 0 w 29"/>
                <a:gd name="T91" fmla="*/ 31 h 41"/>
                <a:gd name="T92" fmla="*/ 0 w 29"/>
                <a:gd name="T93" fmla="*/ 31 h 41"/>
                <a:gd name="T94" fmla="*/ 0 w 29"/>
                <a:gd name="T95" fmla="*/ 31 h 41"/>
                <a:gd name="T96" fmla="*/ 0 w 29"/>
                <a:gd name="T97" fmla="*/ 31 h 41"/>
                <a:gd name="T98" fmla="*/ 0 w 29"/>
                <a:gd name="T99" fmla="*/ 31 h 41"/>
                <a:gd name="T100" fmla="*/ 0 w 29"/>
                <a:gd name="T101" fmla="*/ 31 h 41"/>
                <a:gd name="T102" fmla="*/ 0 w 29"/>
                <a:gd name="T103" fmla="*/ 31 h 41"/>
                <a:gd name="T104" fmla="*/ 13 w 29"/>
                <a:gd name="T105" fmla="*/ 41 h 41"/>
                <a:gd name="T106" fmla="*/ 13 w 29"/>
                <a:gd name="T107" fmla="*/ 26 h 41"/>
                <a:gd name="T108" fmla="*/ 28 w 29"/>
                <a:gd name="T109" fmla="*/ 12 h 41"/>
                <a:gd name="T110" fmla="*/ 29 w 29"/>
                <a:gd name="T111" fmla="*/ 12 h 41"/>
                <a:gd name="T112" fmla="*/ 29 w 29"/>
                <a:gd name="T1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" h="41">
                  <a:moveTo>
                    <a:pt x="29" y="0"/>
                  </a:moveTo>
                  <a:cubicBezTo>
                    <a:pt x="22" y="5"/>
                    <a:pt x="1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36"/>
                    <a:pt x="7" y="40"/>
                    <a:pt x="13" y="41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18"/>
                    <a:pt x="20" y="12"/>
                    <a:pt x="28" y="12"/>
                  </a:cubicBezTo>
                  <a:cubicBezTo>
                    <a:pt x="28" y="12"/>
                    <a:pt x="28" y="12"/>
                    <a:pt x="29" y="12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FDA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3">
              <a:extLst>
                <a:ext uri="{FF2B5EF4-FFF2-40B4-BE49-F238E27FC236}">
                  <a16:creationId xmlns:a16="http://schemas.microsoft.com/office/drawing/2014/main" id="{294AF7EA-6263-F9ED-4FEE-FA65481DE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6082" y="3053400"/>
              <a:ext cx="267511" cy="364036"/>
            </a:xfrm>
            <a:custGeom>
              <a:avLst/>
              <a:gdLst>
                <a:gd name="T0" fmla="*/ 41 w 41"/>
                <a:gd name="T1" fmla="*/ 56 h 56"/>
                <a:gd name="T2" fmla="*/ 40 w 41"/>
                <a:gd name="T3" fmla="*/ 42 h 56"/>
                <a:gd name="T4" fmla="*/ 40 w 41"/>
                <a:gd name="T5" fmla="*/ 0 h 56"/>
                <a:gd name="T6" fmla="*/ 0 w 41"/>
                <a:gd name="T7" fmla="*/ 44 h 56"/>
                <a:gd name="T8" fmla="*/ 3 w 41"/>
                <a:gd name="T9" fmla="*/ 47 h 56"/>
                <a:gd name="T10" fmla="*/ 33 w 41"/>
                <a:gd name="T11" fmla="*/ 56 h 56"/>
                <a:gd name="T12" fmla="*/ 41 w 4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6">
                  <a:moveTo>
                    <a:pt x="41" y="56"/>
                  </a:moveTo>
                  <a:cubicBezTo>
                    <a:pt x="40" y="51"/>
                    <a:pt x="40" y="47"/>
                    <a:pt x="40" y="4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21"/>
                    <a:pt x="20" y="38"/>
                    <a:pt x="0" y="44"/>
                  </a:cubicBezTo>
                  <a:cubicBezTo>
                    <a:pt x="1" y="45"/>
                    <a:pt x="2" y="46"/>
                    <a:pt x="3" y="47"/>
                  </a:cubicBezTo>
                  <a:cubicBezTo>
                    <a:pt x="11" y="53"/>
                    <a:pt x="22" y="56"/>
                    <a:pt x="33" y="56"/>
                  </a:cubicBezTo>
                  <a:cubicBezTo>
                    <a:pt x="36" y="56"/>
                    <a:pt x="39" y="56"/>
                    <a:pt x="41" y="5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98">
              <a:extLst>
                <a:ext uri="{FF2B5EF4-FFF2-40B4-BE49-F238E27FC236}">
                  <a16:creationId xmlns:a16="http://schemas.microsoft.com/office/drawing/2014/main" id="{F9988AF0-65ED-3E4F-8E9A-363014786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6799" y="2901718"/>
              <a:ext cx="1133475" cy="672915"/>
            </a:xfrm>
            <a:custGeom>
              <a:avLst/>
              <a:gdLst>
                <a:gd name="T0" fmla="*/ 0 w 173"/>
                <a:gd name="T1" fmla="*/ 78 h 103"/>
                <a:gd name="T2" fmla="*/ 152 w 173"/>
                <a:gd name="T3" fmla="*/ 2 h 103"/>
                <a:gd name="T4" fmla="*/ 158 w 173"/>
                <a:gd name="T5" fmla="*/ 0 h 103"/>
                <a:gd name="T6" fmla="*/ 173 w 173"/>
                <a:gd name="T7" fmla="*/ 15 h 103"/>
                <a:gd name="T8" fmla="*/ 162 w 173"/>
                <a:gd name="T9" fmla="*/ 29 h 103"/>
                <a:gd name="T10" fmla="*/ 13 w 173"/>
                <a:gd name="T11" fmla="*/ 103 h 103"/>
                <a:gd name="T12" fmla="*/ 0 w 173"/>
                <a:gd name="T13" fmla="*/ 7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03">
                  <a:moveTo>
                    <a:pt x="0" y="78"/>
                  </a:moveTo>
                  <a:cubicBezTo>
                    <a:pt x="152" y="2"/>
                    <a:pt x="152" y="2"/>
                    <a:pt x="152" y="2"/>
                  </a:cubicBezTo>
                  <a:cubicBezTo>
                    <a:pt x="154" y="1"/>
                    <a:pt x="156" y="0"/>
                    <a:pt x="158" y="0"/>
                  </a:cubicBezTo>
                  <a:cubicBezTo>
                    <a:pt x="166" y="0"/>
                    <a:pt x="173" y="7"/>
                    <a:pt x="173" y="15"/>
                  </a:cubicBezTo>
                  <a:cubicBezTo>
                    <a:pt x="173" y="22"/>
                    <a:pt x="168" y="26"/>
                    <a:pt x="162" y="29"/>
                  </a:cubicBezTo>
                  <a:cubicBezTo>
                    <a:pt x="122" y="48"/>
                    <a:pt x="13" y="103"/>
                    <a:pt x="13" y="103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99">
              <a:extLst>
                <a:ext uri="{FF2B5EF4-FFF2-40B4-BE49-F238E27FC236}">
                  <a16:creationId xmlns:a16="http://schemas.microsoft.com/office/drawing/2014/main" id="{A8B51DF6-53E1-468C-20E1-A827A3CBC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907" y="3359521"/>
              <a:ext cx="300605" cy="209596"/>
            </a:xfrm>
            <a:custGeom>
              <a:avLst/>
              <a:gdLst>
                <a:gd name="T0" fmla="*/ 4 w 46"/>
                <a:gd name="T1" fmla="*/ 18 h 32"/>
                <a:gd name="T2" fmla="*/ 11 w 46"/>
                <a:gd name="T3" fmla="*/ 2 h 32"/>
                <a:gd name="T4" fmla="*/ 40 w 46"/>
                <a:gd name="T5" fmla="*/ 14 h 32"/>
                <a:gd name="T6" fmla="*/ 44 w 46"/>
                <a:gd name="T7" fmla="*/ 26 h 32"/>
                <a:gd name="T8" fmla="*/ 32 w 46"/>
                <a:gd name="T9" fmla="*/ 30 h 32"/>
                <a:gd name="T10" fmla="*/ 4 w 46"/>
                <a:gd name="T11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2">
                  <a:moveTo>
                    <a:pt x="4" y="18"/>
                  </a:moveTo>
                  <a:cubicBezTo>
                    <a:pt x="0" y="16"/>
                    <a:pt x="7" y="0"/>
                    <a:pt x="11" y="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4" y="16"/>
                    <a:pt x="46" y="21"/>
                    <a:pt x="44" y="26"/>
                  </a:cubicBezTo>
                  <a:cubicBezTo>
                    <a:pt x="42" y="30"/>
                    <a:pt x="37" y="32"/>
                    <a:pt x="32" y="30"/>
                  </a:cubicBezTo>
                  <a:lnTo>
                    <a:pt x="4" y="18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0">
              <a:extLst>
                <a:ext uri="{FF2B5EF4-FFF2-40B4-BE49-F238E27FC236}">
                  <a16:creationId xmlns:a16="http://schemas.microsoft.com/office/drawing/2014/main" id="{07B67AB0-4CFF-AFE0-364A-E464904E2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4400" y="3110321"/>
              <a:ext cx="576390" cy="353004"/>
            </a:xfrm>
            <a:custGeom>
              <a:avLst/>
              <a:gdLst>
                <a:gd name="T0" fmla="*/ 88 w 88"/>
                <a:gd name="T1" fmla="*/ 41 h 54"/>
                <a:gd name="T2" fmla="*/ 8 w 88"/>
                <a:gd name="T3" fmla="*/ 1 h 54"/>
                <a:gd name="T4" fmla="*/ 3 w 88"/>
                <a:gd name="T5" fmla="*/ 15 h 54"/>
                <a:gd name="T6" fmla="*/ 82 w 88"/>
                <a:gd name="T7" fmla="*/ 54 h 54"/>
                <a:gd name="T8" fmla="*/ 88 w 88"/>
                <a:gd name="T9" fmla="*/ 4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54">
                  <a:moveTo>
                    <a:pt x="88" y="4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0" y="14"/>
                    <a:pt x="3" y="15"/>
                  </a:cubicBezTo>
                  <a:cubicBezTo>
                    <a:pt x="24" y="25"/>
                    <a:pt x="82" y="54"/>
                    <a:pt x="82" y="54"/>
                  </a:cubicBezTo>
                  <a:lnTo>
                    <a:pt x="88" y="4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1">
              <a:extLst>
                <a:ext uri="{FF2B5EF4-FFF2-40B4-BE49-F238E27FC236}">
                  <a16:creationId xmlns:a16="http://schemas.microsoft.com/office/drawing/2014/main" id="{A7246EE5-D58F-13D5-A1FA-0EA78E3FD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692" y="2936443"/>
              <a:ext cx="1130717" cy="672915"/>
            </a:xfrm>
            <a:custGeom>
              <a:avLst/>
              <a:gdLst>
                <a:gd name="T0" fmla="*/ 173 w 173"/>
                <a:gd name="T1" fmla="*/ 78 h 103"/>
                <a:gd name="T2" fmla="*/ 21 w 173"/>
                <a:gd name="T3" fmla="*/ 2 h 103"/>
                <a:gd name="T4" fmla="*/ 15 w 173"/>
                <a:gd name="T5" fmla="*/ 0 h 103"/>
                <a:gd name="T6" fmla="*/ 0 w 173"/>
                <a:gd name="T7" fmla="*/ 15 h 103"/>
                <a:gd name="T8" fmla="*/ 11 w 173"/>
                <a:gd name="T9" fmla="*/ 29 h 103"/>
                <a:gd name="T10" fmla="*/ 161 w 173"/>
                <a:gd name="T11" fmla="*/ 103 h 103"/>
                <a:gd name="T12" fmla="*/ 173 w 173"/>
                <a:gd name="T13" fmla="*/ 7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03">
                  <a:moveTo>
                    <a:pt x="173" y="78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2"/>
                    <a:pt x="6" y="26"/>
                    <a:pt x="11" y="29"/>
                  </a:cubicBezTo>
                  <a:cubicBezTo>
                    <a:pt x="51" y="48"/>
                    <a:pt x="161" y="103"/>
                    <a:pt x="161" y="103"/>
                  </a:cubicBezTo>
                  <a:lnTo>
                    <a:pt x="173" y="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2">
              <a:extLst>
                <a:ext uri="{FF2B5EF4-FFF2-40B4-BE49-F238E27FC236}">
                  <a16:creationId xmlns:a16="http://schemas.microsoft.com/office/drawing/2014/main" id="{89474958-3A96-4B95-0FA7-F290D363A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99" y="2187436"/>
              <a:ext cx="987309" cy="733587"/>
            </a:xfrm>
            <a:custGeom>
              <a:avLst/>
              <a:gdLst>
                <a:gd name="T0" fmla="*/ 69 w 151"/>
                <a:gd name="T1" fmla="*/ 112 h 112"/>
                <a:gd name="T2" fmla="*/ 47 w 151"/>
                <a:gd name="T3" fmla="*/ 107 h 112"/>
                <a:gd name="T4" fmla="*/ 8 w 151"/>
                <a:gd name="T5" fmla="*/ 87 h 112"/>
                <a:gd name="T6" fmla="*/ 4 w 151"/>
                <a:gd name="T7" fmla="*/ 70 h 112"/>
                <a:gd name="T8" fmla="*/ 20 w 151"/>
                <a:gd name="T9" fmla="*/ 63 h 112"/>
                <a:gd name="T10" fmla="*/ 59 w 151"/>
                <a:gd name="T11" fmla="*/ 82 h 112"/>
                <a:gd name="T12" fmla="*/ 77 w 151"/>
                <a:gd name="T13" fmla="*/ 83 h 112"/>
                <a:gd name="T14" fmla="*/ 101 w 151"/>
                <a:gd name="T15" fmla="*/ 59 h 112"/>
                <a:gd name="T16" fmla="*/ 123 w 151"/>
                <a:gd name="T17" fmla="*/ 10 h 112"/>
                <a:gd name="T18" fmla="*/ 141 w 151"/>
                <a:gd name="T19" fmla="*/ 3 h 112"/>
                <a:gd name="T20" fmla="*/ 148 w 151"/>
                <a:gd name="T21" fmla="*/ 21 h 112"/>
                <a:gd name="T22" fmla="*/ 126 w 151"/>
                <a:gd name="T23" fmla="*/ 70 h 112"/>
                <a:gd name="T24" fmla="*/ 87 w 151"/>
                <a:gd name="T25" fmla="*/ 108 h 112"/>
                <a:gd name="T26" fmla="*/ 69 w 151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112">
                  <a:moveTo>
                    <a:pt x="69" y="112"/>
                  </a:moveTo>
                  <a:cubicBezTo>
                    <a:pt x="61" y="112"/>
                    <a:pt x="54" y="110"/>
                    <a:pt x="47" y="107"/>
                  </a:cubicBezTo>
                  <a:cubicBezTo>
                    <a:pt x="47" y="107"/>
                    <a:pt x="19" y="93"/>
                    <a:pt x="8" y="87"/>
                  </a:cubicBezTo>
                  <a:cubicBezTo>
                    <a:pt x="0" y="83"/>
                    <a:pt x="2" y="74"/>
                    <a:pt x="4" y="70"/>
                  </a:cubicBezTo>
                  <a:cubicBezTo>
                    <a:pt x="6" y="66"/>
                    <a:pt x="12" y="59"/>
                    <a:pt x="20" y="63"/>
                  </a:cubicBezTo>
                  <a:cubicBezTo>
                    <a:pt x="30" y="68"/>
                    <a:pt x="59" y="82"/>
                    <a:pt x="59" y="82"/>
                  </a:cubicBezTo>
                  <a:cubicBezTo>
                    <a:pt x="66" y="86"/>
                    <a:pt x="73" y="85"/>
                    <a:pt x="77" y="83"/>
                  </a:cubicBezTo>
                  <a:cubicBezTo>
                    <a:pt x="87" y="79"/>
                    <a:pt x="96" y="70"/>
                    <a:pt x="101" y="59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6" y="3"/>
                    <a:pt x="134" y="0"/>
                    <a:pt x="141" y="3"/>
                  </a:cubicBezTo>
                  <a:cubicBezTo>
                    <a:pt x="148" y="6"/>
                    <a:pt x="151" y="14"/>
                    <a:pt x="148" y="21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18" y="88"/>
                    <a:pt x="103" y="102"/>
                    <a:pt x="87" y="108"/>
                  </a:cubicBezTo>
                  <a:cubicBezTo>
                    <a:pt x="81" y="110"/>
                    <a:pt x="75" y="112"/>
                    <a:pt x="69" y="112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3">
              <a:extLst>
                <a:ext uri="{FF2B5EF4-FFF2-40B4-BE49-F238E27FC236}">
                  <a16:creationId xmlns:a16="http://schemas.microsoft.com/office/drawing/2014/main" id="{756DC4C4-EA9B-AAE0-56D9-7F591549B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4580" y="2181920"/>
              <a:ext cx="1039708" cy="739103"/>
            </a:xfrm>
            <a:custGeom>
              <a:avLst/>
              <a:gdLst>
                <a:gd name="T0" fmla="*/ 90 w 159"/>
                <a:gd name="T1" fmla="*/ 113 h 113"/>
                <a:gd name="T2" fmla="*/ 29 w 159"/>
                <a:gd name="T3" fmla="*/ 71 h 113"/>
                <a:gd name="T4" fmla="*/ 4 w 159"/>
                <a:gd name="T5" fmla="*/ 22 h 113"/>
                <a:gd name="T6" fmla="*/ 10 w 159"/>
                <a:gd name="T7" fmla="*/ 4 h 113"/>
                <a:gd name="T8" fmla="*/ 28 w 159"/>
                <a:gd name="T9" fmla="*/ 9 h 113"/>
                <a:gd name="T10" fmla="*/ 53 w 159"/>
                <a:gd name="T11" fmla="*/ 59 h 113"/>
                <a:gd name="T12" fmla="*/ 99 w 159"/>
                <a:gd name="T13" fmla="*/ 83 h 113"/>
                <a:gd name="T14" fmla="*/ 138 w 159"/>
                <a:gd name="T15" fmla="*/ 64 h 113"/>
                <a:gd name="T16" fmla="*/ 156 w 159"/>
                <a:gd name="T17" fmla="*/ 69 h 113"/>
                <a:gd name="T18" fmla="*/ 150 w 159"/>
                <a:gd name="T19" fmla="*/ 89 h 113"/>
                <a:gd name="T20" fmla="*/ 111 w 159"/>
                <a:gd name="T21" fmla="*/ 108 h 113"/>
                <a:gd name="T22" fmla="*/ 90 w 159"/>
                <a:gd name="T2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13">
                  <a:moveTo>
                    <a:pt x="90" y="113"/>
                  </a:moveTo>
                  <a:cubicBezTo>
                    <a:pt x="67" y="113"/>
                    <a:pt x="42" y="97"/>
                    <a:pt x="29" y="7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15"/>
                    <a:pt x="3" y="7"/>
                    <a:pt x="10" y="4"/>
                  </a:cubicBezTo>
                  <a:cubicBezTo>
                    <a:pt x="16" y="0"/>
                    <a:pt x="24" y="3"/>
                    <a:pt x="28" y="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64" y="79"/>
                    <a:pt x="85" y="91"/>
                    <a:pt x="99" y="83"/>
                  </a:cubicBezTo>
                  <a:cubicBezTo>
                    <a:pt x="99" y="83"/>
                    <a:pt x="125" y="71"/>
                    <a:pt x="138" y="64"/>
                  </a:cubicBezTo>
                  <a:cubicBezTo>
                    <a:pt x="147" y="60"/>
                    <a:pt x="155" y="66"/>
                    <a:pt x="156" y="69"/>
                  </a:cubicBezTo>
                  <a:cubicBezTo>
                    <a:pt x="159" y="73"/>
                    <a:pt x="159" y="84"/>
                    <a:pt x="150" y="89"/>
                  </a:cubicBezTo>
                  <a:cubicBezTo>
                    <a:pt x="139" y="94"/>
                    <a:pt x="111" y="108"/>
                    <a:pt x="111" y="108"/>
                  </a:cubicBezTo>
                  <a:cubicBezTo>
                    <a:pt x="105" y="111"/>
                    <a:pt x="97" y="113"/>
                    <a:pt x="90" y="113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4">
              <a:extLst>
                <a:ext uri="{FF2B5EF4-FFF2-40B4-BE49-F238E27FC236}">
                  <a16:creationId xmlns:a16="http://schemas.microsoft.com/office/drawing/2014/main" id="{00B08E5D-1B1A-57D9-3EC4-585BD677B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7786" y="2573534"/>
              <a:ext cx="209596" cy="190291"/>
            </a:xfrm>
            <a:custGeom>
              <a:avLst/>
              <a:gdLst>
                <a:gd name="T0" fmla="*/ 8 w 32"/>
                <a:gd name="T1" fmla="*/ 5 h 29"/>
                <a:gd name="T2" fmla="*/ 4 w 32"/>
                <a:gd name="T3" fmla="*/ 22 h 29"/>
                <a:gd name="T4" fmla="*/ 21 w 32"/>
                <a:gd name="T5" fmla="*/ 25 h 29"/>
                <a:gd name="T6" fmla="*/ 24 w 32"/>
                <a:gd name="T7" fmla="*/ 24 h 29"/>
                <a:gd name="T8" fmla="*/ 28 w 32"/>
                <a:gd name="T9" fmla="*/ 6 h 29"/>
                <a:gd name="T10" fmla="*/ 10 w 32"/>
                <a:gd name="T11" fmla="*/ 4 h 29"/>
                <a:gd name="T12" fmla="*/ 8 w 32"/>
                <a:gd name="T13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9">
                  <a:moveTo>
                    <a:pt x="8" y="5"/>
                  </a:moveTo>
                  <a:cubicBezTo>
                    <a:pt x="2" y="9"/>
                    <a:pt x="0" y="17"/>
                    <a:pt x="4" y="22"/>
                  </a:cubicBezTo>
                  <a:cubicBezTo>
                    <a:pt x="7" y="28"/>
                    <a:pt x="15" y="29"/>
                    <a:pt x="21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0"/>
                    <a:pt x="32" y="12"/>
                    <a:pt x="28" y="6"/>
                  </a:cubicBezTo>
                  <a:cubicBezTo>
                    <a:pt x="24" y="1"/>
                    <a:pt x="16" y="0"/>
                    <a:pt x="10" y="4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ECE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5">
              <a:extLst>
                <a:ext uri="{FF2B5EF4-FFF2-40B4-BE49-F238E27FC236}">
                  <a16:creationId xmlns:a16="http://schemas.microsoft.com/office/drawing/2014/main" id="{9DC9E90E-F278-43B2-64CF-0EAC7AB55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4983" y="2468736"/>
              <a:ext cx="182018" cy="198565"/>
            </a:xfrm>
            <a:custGeom>
              <a:avLst/>
              <a:gdLst>
                <a:gd name="T0" fmla="*/ 1 w 28"/>
                <a:gd name="T1" fmla="*/ 27 h 30"/>
                <a:gd name="T2" fmla="*/ 2 w 28"/>
                <a:gd name="T3" fmla="*/ 22 h 30"/>
                <a:gd name="T4" fmla="*/ 7 w 28"/>
                <a:gd name="T5" fmla="*/ 18 h 30"/>
                <a:gd name="T6" fmla="*/ 16 w 28"/>
                <a:gd name="T7" fmla="*/ 8 h 30"/>
                <a:gd name="T8" fmla="*/ 21 w 28"/>
                <a:gd name="T9" fmla="*/ 2 h 30"/>
                <a:gd name="T10" fmla="*/ 26 w 28"/>
                <a:gd name="T11" fmla="*/ 2 h 30"/>
                <a:gd name="T12" fmla="*/ 27 w 28"/>
                <a:gd name="T13" fmla="*/ 7 h 30"/>
                <a:gd name="T14" fmla="*/ 22 w 28"/>
                <a:gd name="T15" fmla="*/ 13 h 30"/>
                <a:gd name="T16" fmla="*/ 12 w 28"/>
                <a:gd name="T17" fmla="*/ 24 h 30"/>
                <a:gd name="T18" fmla="*/ 7 w 28"/>
                <a:gd name="T19" fmla="*/ 28 h 30"/>
                <a:gd name="T20" fmla="*/ 1 w 28"/>
                <a:gd name="T21" fmla="*/ 28 h 30"/>
                <a:gd name="T22" fmla="*/ 1 w 28"/>
                <a:gd name="T2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30">
                  <a:moveTo>
                    <a:pt x="1" y="27"/>
                  </a:moveTo>
                  <a:cubicBezTo>
                    <a:pt x="0" y="26"/>
                    <a:pt x="0" y="24"/>
                    <a:pt x="2" y="2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0" y="15"/>
                    <a:pt x="14" y="11"/>
                    <a:pt x="16" y="8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1"/>
                    <a:pt x="25" y="0"/>
                    <a:pt x="26" y="2"/>
                  </a:cubicBezTo>
                  <a:cubicBezTo>
                    <a:pt x="28" y="3"/>
                    <a:pt x="28" y="5"/>
                    <a:pt x="27" y="7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6"/>
                    <a:pt x="15" y="21"/>
                    <a:pt x="12" y="2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5" y="30"/>
                    <a:pt x="3" y="29"/>
                    <a:pt x="1" y="28"/>
                  </a:cubicBezTo>
                  <a:lnTo>
                    <a:pt x="1" y="27"/>
                  </a:ln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6">
              <a:extLst>
                <a:ext uri="{FF2B5EF4-FFF2-40B4-BE49-F238E27FC236}">
                  <a16:creationId xmlns:a16="http://schemas.microsoft.com/office/drawing/2014/main" id="{E0059955-605B-07EC-0D91-99250D542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499" y="2391517"/>
              <a:ext cx="132377" cy="209596"/>
            </a:xfrm>
            <a:custGeom>
              <a:avLst/>
              <a:gdLst>
                <a:gd name="T0" fmla="*/ 1 w 20"/>
                <a:gd name="T1" fmla="*/ 30 h 32"/>
                <a:gd name="T2" fmla="*/ 1 w 20"/>
                <a:gd name="T3" fmla="*/ 25 h 32"/>
                <a:gd name="T4" fmla="*/ 6 w 20"/>
                <a:gd name="T5" fmla="*/ 20 h 32"/>
                <a:gd name="T6" fmla="*/ 11 w 20"/>
                <a:gd name="T7" fmla="*/ 11 h 32"/>
                <a:gd name="T8" fmla="*/ 12 w 20"/>
                <a:gd name="T9" fmla="*/ 3 h 32"/>
                <a:gd name="T10" fmla="*/ 17 w 20"/>
                <a:gd name="T11" fmla="*/ 0 h 32"/>
                <a:gd name="T12" fmla="*/ 20 w 20"/>
                <a:gd name="T13" fmla="*/ 5 h 32"/>
                <a:gd name="T14" fmla="*/ 18 w 20"/>
                <a:gd name="T15" fmla="*/ 12 h 32"/>
                <a:gd name="T16" fmla="*/ 11 w 20"/>
                <a:gd name="T17" fmla="*/ 26 h 32"/>
                <a:gd name="T18" fmla="*/ 7 w 20"/>
                <a:gd name="T19" fmla="*/ 30 h 32"/>
                <a:gd name="T20" fmla="*/ 1 w 20"/>
                <a:gd name="T2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32">
                  <a:moveTo>
                    <a:pt x="1" y="30"/>
                  </a:moveTo>
                  <a:cubicBezTo>
                    <a:pt x="0" y="28"/>
                    <a:pt x="0" y="26"/>
                    <a:pt x="1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19"/>
                    <a:pt x="10" y="14"/>
                    <a:pt x="11" y="1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19" y="1"/>
                    <a:pt x="20" y="3"/>
                    <a:pt x="20" y="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7"/>
                    <a:pt x="14" y="23"/>
                    <a:pt x="11" y="2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5" y="32"/>
                    <a:pt x="3" y="32"/>
                    <a:pt x="1" y="30"/>
                  </a:cubicBez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07">
              <a:extLst>
                <a:ext uri="{FF2B5EF4-FFF2-40B4-BE49-F238E27FC236}">
                  <a16:creationId xmlns:a16="http://schemas.microsoft.com/office/drawing/2014/main" id="{004FDE84-2D13-1F71-B15A-224BD7988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6373" y="2405306"/>
              <a:ext cx="115830" cy="162713"/>
            </a:xfrm>
            <a:custGeom>
              <a:avLst/>
              <a:gdLst>
                <a:gd name="T0" fmla="*/ 13 w 18"/>
                <a:gd name="T1" fmla="*/ 25 h 25"/>
                <a:gd name="T2" fmla="*/ 10 w 18"/>
                <a:gd name="T3" fmla="*/ 22 h 25"/>
                <a:gd name="T4" fmla="*/ 9 w 18"/>
                <a:gd name="T5" fmla="*/ 16 h 25"/>
                <a:gd name="T6" fmla="*/ 6 w 18"/>
                <a:gd name="T7" fmla="*/ 10 h 25"/>
                <a:gd name="T8" fmla="*/ 2 w 18"/>
                <a:gd name="T9" fmla="*/ 8 h 25"/>
                <a:gd name="T10" fmla="*/ 1 w 18"/>
                <a:gd name="T11" fmla="*/ 2 h 25"/>
                <a:gd name="T12" fmla="*/ 7 w 18"/>
                <a:gd name="T13" fmla="*/ 1 h 25"/>
                <a:gd name="T14" fmla="*/ 11 w 18"/>
                <a:gd name="T15" fmla="*/ 4 h 25"/>
                <a:gd name="T16" fmla="*/ 17 w 18"/>
                <a:gd name="T17" fmla="*/ 15 h 25"/>
                <a:gd name="T18" fmla="*/ 17 w 18"/>
                <a:gd name="T19" fmla="*/ 21 h 25"/>
                <a:gd name="T20" fmla="*/ 14 w 18"/>
                <a:gd name="T21" fmla="*/ 25 h 25"/>
                <a:gd name="T22" fmla="*/ 13 w 18"/>
                <a:gd name="T2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5">
                  <a:moveTo>
                    <a:pt x="13" y="25"/>
                  </a:moveTo>
                  <a:cubicBezTo>
                    <a:pt x="11" y="25"/>
                    <a:pt x="10" y="24"/>
                    <a:pt x="10" y="22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4"/>
                    <a:pt x="7" y="11"/>
                    <a:pt x="6" y="1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7"/>
                    <a:pt x="16" y="11"/>
                    <a:pt x="17" y="15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3"/>
                    <a:pt x="16" y="25"/>
                    <a:pt x="14" y="25"/>
                  </a:cubicBezTo>
                  <a:lnTo>
                    <a:pt x="13" y="25"/>
                  </a:ln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8">
              <a:extLst>
                <a:ext uri="{FF2B5EF4-FFF2-40B4-BE49-F238E27FC236}">
                  <a16:creationId xmlns:a16="http://schemas.microsoft.com/office/drawing/2014/main" id="{BE972733-EA05-B62F-463B-16B808999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0880" y="2405306"/>
              <a:ext cx="96525" cy="253722"/>
            </a:xfrm>
            <a:custGeom>
              <a:avLst/>
              <a:gdLst>
                <a:gd name="T0" fmla="*/ 5 w 15"/>
                <a:gd name="T1" fmla="*/ 38 h 39"/>
                <a:gd name="T2" fmla="*/ 8 w 15"/>
                <a:gd name="T3" fmla="*/ 34 h 39"/>
                <a:gd name="T4" fmla="*/ 8 w 15"/>
                <a:gd name="T5" fmla="*/ 17 h 39"/>
                <a:gd name="T6" fmla="*/ 10 w 15"/>
                <a:gd name="T7" fmla="*/ 11 h 39"/>
                <a:gd name="T8" fmla="*/ 13 w 15"/>
                <a:gd name="T9" fmla="*/ 7 h 39"/>
                <a:gd name="T10" fmla="*/ 13 w 15"/>
                <a:gd name="T11" fmla="*/ 2 h 39"/>
                <a:gd name="T12" fmla="*/ 7 w 15"/>
                <a:gd name="T13" fmla="*/ 2 h 39"/>
                <a:gd name="T14" fmla="*/ 4 w 15"/>
                <a:gd name="T15" fmla="*/ 6 h 39"/>
                <a:gd name="T16" fmla="*/ 0 w 15"/>
                <a:gd name="T17" fmla="*/ 18 h 39"/>
                <a:gd name="T18" fmla="*/ 0 w 15"/>
                <a:gd name="T19" fmla="*/ 35 h 39"/>
                <a:gd name="T20" fmla="*/ 4 w 15"/>
                <a:gd name="T21" fmla="*/ 38 h 39"/>
                <a:gd name="T22" fmla="*/ 5 w 15"/>
                <a:gd name="T23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9">
                  <a:moveTo>
                    <a:pt x="5" y="38"/>
                  </a:moveTo>
                  <a:cubicBezTo>
                    <a:pt x="7" y="38"/>
                    <a:pt x="8" y="36"/>
                    <a:pt x="8" y="34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5"/>
                    <a:pt x="9" y="12"/>
                    <a:pt x="1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6"/>
                    <a:pt x="14" y="3"/>
                    <a:pt x="13" y="2"/>
                  </a:cubicBezTo>
                  <a:cubicBezTo>
                    <a:pt x="11" y="0"/>
                    <a:pt x="9" y="1"/>
                    <a:pt x="7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9"/>
                    <a:pt x="0" y="14"/>
                    <a:pt x="0" y="1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2" y="39"/>
                    <a:pt x="4" y="38"/>
                  </a:cubicBezTo>
                  <a:lnTo>
                    <a:pt x="5" y="38"/>
                  </a:ln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9">
              <a:extLst>
                <a:ext uri="{FF2B5EF4-FFF2-40B4-BE49-F238E27FC236}">
                  <a16:creationId xmlns:a16="http://schemas.microsoft.com/office/drawing/2014/main" id="{FD446CDF-651B-4B27-592B-45101D05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606" y="2501830"/>
              <a:ext cx="209596" cy="223386"/>
            </a:xfrm>
            <a:custGeom>
              <a:avLst/>
              <a:gdLst>
                <a:gd name="T0" fmla="*/ 28 w 32"/>
                <a:gd name="T1" fmla="*/ 6 h 34"/>
                <a:gd name="T2" fmla="*/ 25 w 32"/>
                <a:gd name="T3" fmla="*/ 0 h 34"/>
                <a:gd name="T4" fmla="*/ 23 w 32"/>
                <a:gd name="T5" fmla="*/ 3 h 34"/>
                <a:gd name="T6" fmla="*/ 16 w 32"/>
                <a:gd name="T7" fmla="*/ 11 h 34"/>
                <a:gd name="T8" fmla="*/ 9 w 32"/>
                <a:gd name="T9" fmla="*/ 5 h 34"/>
                <a:gd name="T10" fmla="*/ 4 w 32"/>
                <a:gd name="T11" fmla="*/ 12 h 34"/>
                <a:gd name="T12" fmla="*/ 4 w 32"/>
                <a:gd name="T13" fmla="*/ 29 h 34"/>
                <a:gd name="T14" fmla="*/ 21 w 32"/>
                <a:gd name="T15" fmla="*/ 29 h 34"/>
                <a:gd name="T16" fmla="*/ 27 w 32"/>
                <a:gd name="T17" fmla="*/ 23 h 34"/>
                <a:gd name="T18" fmla="*/ 28 w 32"/>
                <a:gd name="T19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4">
                  <a:moveTo>
                    <a:pt x="28" y="6"/>
                  </a:moveTo>
                  <a:cubicBezTo>
                    <a:pt x="26" y="5"/>
                    <a:pt x="26" y="0"/>
                    <a:pt x="25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6"/>
                    <a:pt x="20" y="11"/>
                    <a:pt x="16" y="11"/>
                  </a:cubicBezTo>
                  <a:cubicBezTo>
                    <a:pt x="13" y="11"/>
                    <a:pt x="10" y="8"/>
                    <a:pt x="9" y="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7"/>
                    <a:pt x="0" y="24"/>
                    <a:pt x="4" y="29"/>
                  </a:cubicBezTo>
                  <a:cubicBezTo>
                    <a:pt x="9" y="34"/>
                    <a:pt x="16" y="34"/>
                    <a:pt x="21" y="29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2" y="18"/>
                    <a:pt x="32" y="11"/>
                    <a:pt x="28" y="6"/>
                  </a:cubicBez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10">
              <a:extLst>
                <a:ext uri="{FF2B5EF4-FFF2-40B4-BE49-F238E27FC236}">
                  <a16:creationId xmlns:a16="http://schemas.microsoft.com/office/drawing/2014/main" id="{32C9C5B4-8DA2-76E3-EE99-AB1D39578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6710" y="2573534"/>
              <a:ext cx="209596" cy="198565"/>
            </a:xfrm>
            <a:custGeom>
              <a:avLst/>
              <a:gdLst>
                <a:gd name="T0" fmla="*/ 24 w 32"/>
                <a:gd name="T1" fmla="*/ 6 h 30"/>
                <a:gd name="T2" fmla="*/ 28 w 32"/>
                <a:gd name="T3" fmla="*/ 23 h 30"/>
                <a:gd name="T4" fmla="*/ 10 w 32"/>
                <a:gd name="T5" fmla="*/ 26 h 30"/>
                <a:gd name="T6" fmla="*/ 8 w 32"/>
                <a:gd name="T7" fmla="*/ 24 h 30"/>
                <a:gd name="T8" fmla="*/ 4 w 32"/>
                <a:gd name="T9" fmla="*/ 7 h 30"/>
                <a:gd name="T10" fmla="*/ 21 w 32"/>
                <a:gd name="T11" fmla="*/ 4 h 30"/>
                <a:gd name="T12" fmla="*/ 24 w 32"/>
                <a:gd name="T13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0">
                  <a:moveTo>
                    <a:pt x="24" y="6"/>
                  </a:moveTo>
                  <a:cubicBezTo>
                    <a:pt x="30" y="10"/>
                    <a:pt x="32" y="18"/>
                    <a:pt x="28" y="23"/>
                  </a:cubicBezTo>
                  <a:cubicBezTo>
                    <a:pt x="24" y="29"/>
                    <a:pt x="16" y="30"/>
                    <a:pt x="10" y="26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20"/>
                    <a:pt x="0" y="13"/>
                    <a:pt x="4" y="7"/>
                  </a:cubicBezTo>
                  <a:cubicBezTo>
                    <a:pt x="7" y="2"/>
                    <a:pt x="15" y="0"/>
                    <a:pt x="21" y="4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ECE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11">
              <a:extLst>
                <a:ext uri="{FF2B5EF4-FFF2-40B4-BE49-F238E27FC236}">
                  <a16:creationId xmlns:a16="http://schemas.microsoft.com/office/drawing/2014/main" id="{411883F7-79DB-A0C0-C077-6E3F3AC39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8818" y="2477010"/>
              <a:ext cx="184776" cy="190291"/>
            </a:xfrm>
            <a:custGeom>
              <a:avLst/>
              <a:gdLst>
                <a:gd name="T0" fmla="*/ 27 w 28"/>
                <a:gd name="T1" fmla="*/ 27 h 29"/>
                <a:gd name="T2" fmla="*/ 27 w 28"/>
                <a:gd name="T3" fmla="*/ 22 h 29"/>
                <a:gd name="T4" fmla="*/ 21 w 28"/>
                <a:gd name="T5" fmla="*/ 18 h 29"/>
                <a:gd name="T6" fmla="*/ 12 w 28"/>
                <a:gd name="T7" fmla="*/ 8 h 29"/>
                <a:gd name="T8" fmla="*/ 8 w 28"/>
                <a:gd name="T9" fmla="*/ 2 h 29"/>
                <a:gd name="T10" fmla="*/ 2 w 28"/>
                <a:gd name="T11" fmla="*/ 1 h 29"/>
                <a:gd name="T12" fmla="*/ 2 w 28"/>
                <a:gd name="T13" fmla="*/ 7 h 29"/>
                <a:gd name="T14" fmla="*/ 6 w 28"/>
                <a:gd name="T15" fmla="*/ 13 h 29"/>
                <a:gd name="T16" fmla="*/ 16 w 28"/>
                <a:gd name="T17" fmla="*/ 23 h 29"/>
                <a:gd name="T18" fmla="*/ 22 w 28"/>
                <a:gd name="T19" fmla="*/ 28 h 29"/>
                <a:gd name="T20" fmla="*/ 27 w 28"/>
                <a:gd name="T21" fmla="*/ 28 h 29"/>
                <a:gd name="T22" fmla="*/ 27 w 28"/>
                <a:gd name="T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9">
                  <a:moveTo>
                    <a:pt x="27" y="27"/>
                  </a:moveTo>
                  <a:cubicBezTo>
                    <a:pt x="28" y="26"/>
                    <a:pt x="28" y="23"/>
                    <a:pt x="27" y="22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5"/>
                    <a:pt x="15" y="11"/>
                    <a:pt x="12" y="8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1" y="3"/>
                    <a:pt x="0" y="5"/>
                    <a:pt x="2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9" y="16"/>
                    <a:pt x="13" y="21"/>
                    <a:pt x="16" y="23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9"/>
                    <a:pt x="26" y="29"/>
                    <a:pt x="27" y="28"/>
                  </a:cubicBezTo>
                  <a:lnTo>
                    <a:pt x="27" y="27"/>
                  </a:ln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12">
              <a:extLst>
                <a:ext uri="{FF2B5EF4-FFF2-40B4-BE49-F238E27FC236}">
                  <a16:creationId xmlns:a16="http://schemas.microsoft.com/office/drawing/2014/main" id="{05CC39D8-55DC-0B94-83D8-E865A2185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217" y="2397032"/>
              <a:ext cx="132377" cy="204081"/>
            </a:xfrm>
            <a:custGeom>
              <a:avLst/>
              <a:gdLst>
                <a:gd name="T0" fmla="*/ 19 w 20"/>
                <a:gd name="T1" fmla="*/ 29 h 31"/>
                <a:gd name="T2" fmla="*/ 18 w 20"/>
                <a:gd name="T3" fmla="*/ 24 h 31"/>
                <a:gd name="T4" fmla="*/ 14 w 20"/>
                <a:gd name="T5" fmla="*/ 20 h 31"/>
                <a:gd name="T6" fmla="*/ 9 w 20"/>
                <a:gd name="T7" fmla="*/ 10 h 31"/>
                <a:gd name="T8" fmla="*/ 8 w 20"/>
                <a:gd name="T9" fmla="*/ 3 h 31"/>
                <a:gd name="T10" fmla="*/ 3 w 20"/>
                <a:gd name="T11" fmla="*/ 0 h 31"/>
                <a:gd name="T12" fmla="*/ 0 w 20"/>
                <a:gd name="T13" fmla="*/ 5 h 31"/>
                <a:gd name="T14" fmla="*/ 1 w 20"/>
                <a:gd name="T15" fmla="*/ 12 h 31"/>
                <a:gd name="T16" fmla="*/ 8 w 20"/>
                <a:gd name="T17" fmla="*/ 25 h 31"/>
                <a:gd name="T18" fmla="*/ 13 w 20"/>
                <a:gd name="T19" fmla="*/ 30 h 31"/>
                <a:gd name="T20" fmla="*/ 18 w 20"/>
                <a:gd name="T21" fmla="*/ 30 h 31"/>
                <a:gd name="T22" fmla="*/ 19 w 20"/>
                <a:gd name="T23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31">
                  <a:moveTo>
                    <a:pt x="19" y="29"/>
                  </a:moveTo>
                  <a:cubicBezTo>
                    <a:pt x="20" y="28"/>
                    <a:pt x="20" y="26"/>
                    <a:pt x="18" y="2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2" y="18"/>
                    <a:pt x="10" y="14"/>
                    <a:pt x="9" y="1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7"/>
                    <a:pt x="5" y="23"/>
                    <a:pt x="8" y="25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1"/>
                    <a:pt x="17" y="31"/>
                    <a:pt x="18" y="30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13">
              <a:extLst>
                <a:ext uri="{FF2B5EF4-FFF2-40B4-BE49-F238E27FC236}">
                  <a16:creationId xmlns:a16="http://schemas.microsoft.com/office/drawing/2014/main" id="{C4810C3C-502F-9184-70CB-6958B6CC3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1889" y="2410822"/>
              <a:ext cx="118587" cy="162713"/>
            </a:xfrm>
            <a:custGeom>
              <a:avLst/>
              <a:gdLst>
                <a:gd name="T0" fmla="*/ 4 w 18"/>
                <a:gd name="T1" fmla="*/ 25 h 25"/>
                <a:gd name="T2" fmla="*/ 8 w 18"/>
                <a:gd name="T3" fmla="*/ 21 h 25"/>
                <a:gd name="T4" fmla="*/ 9 w 18"/>
                <a:gd name="T5" fmla="*/ 16 h 25"/>
                <a:gd name="T6" fmla="*/ 12 w 18"/>
                <a:gd name="T7" fmla="*/ 10 h 25"/>
                <a:gd name="T8" fmla="*/ 16 w 18"/>
                <a:gd name="T9" fmla="*/ 7 h 25"/>
                <a:gd name="T10" fmla="*/ 16 w 18"/>
                <a:gd name="T11" fmla="*/ 2 h 25"/>
                <a:gd name="T12" fmla="*/ 11 w 18"/>
                <a:gd name="T13" fmla="*/ 1 h 25"/>
                <a:gd name="T14" fmla="*/ 7 w 18"/>
                <a:gd name="T15" fmla="*/ 4 h 25"/>
                <a:gd name="T16" fmla="*/ 1 w 18"/>
                <a:gd name="T17" fmla="*/ 15 h 25"/>
                <a:gd name="T18" fmla="*/ 0 w 18"/>
                <a:gd name="T19" fmla="*/ 21 h 25"/>
                <a:gd name="T20" fmla="*/ 4 w 18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5">
                  <a:moveTo>
                    <a:pt x="4" y="25"/>
                  </a:moveTo>
                  <a:cubicBezTo>
                    <a:pt x="6" y="25"/>
                    <a:pt x="8" y="23"/>
                    <a:pt x="8" y="21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4"/>
                    <a:pt x="10" y="11"/>
                    <a:pt x="12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6"/>
                    <a:pt x="18" y="4"/>
                    <a:pt x="16" y="2"/>
                  </a:cubicBezTo>
                  <a:cubicBezTo>
                    <a:pt x="15" y="0"/>
                    <a:pt x="13" y="0"/>
                    <a:pt x="11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4" y="6"/>
                    <a:pt x="1" y="11"/>
                    <a:pt x="1" y="1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1" y="25"/>
                    <a:pt x="4" y="25"/>
                  </a:cubicBez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4">
              <a:extLst>
                <a:ext uri="{FF2B5EF4-FFF2-40B4-BE49-F238E27FC236}">
                  <a16:creationId xmlns:a16="http://schemas.microsoft.com/office/drawing/2014/main" id="{07D5E3BE-01B0-0A92-0C91-F52FAF60C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688" y="2410822"/>
              <a:ext cx="96525" cy="248206"/>
            </a:xfrm>
            <a:custGeom>
              <a:avLst/>
              <a:gdLst>
                <a:gd name="T0" fmla="*/ 10 w 15"/>
                <a:gd name="T1" fmla="*/ 38 h 38"/>
                <a:gd name="T2" fmla="*/ 7 w 15"/>
                <a:gd name="T3" fmla="*/ 34 h 38"/>
                <a:gd name="T4" fmla="*/ 6 w 15"/>
                <a:gd name="T5" fmla="*/ 17 h 38"/>
                <a:gd name="T6" fmla="*/ 5 w 15"/>
                <a:gd name="T7" fmla="*/ 11 h 38"/>
                <a:gd name="T8" fmla="*/ 1 w 15"/>
                <a:gd name="T9" fmla="*/ 7 h 38"/>
                <a:gd name="T10" fmla="*/ 2 w 15"/>
                <a:gd name="T11" fmla="*/ 2 h 38"/>
                <a:gd name="T12" fmla="*/ 7 w 15"/>
                <a:gd name="T13" fmla="*/ 2 h 38"/>
                <a:gd name="T14" fmla="*/ 10 w 15"/>
                <a:gd name="T15" fmla="*/ 6 h 38"/>
                <a:gd name="T16" fmla="*/ 14 w 15"/>
                <a:gd name="T17" fmla="*/ 18 h 38"/>
                <a:gd name="T18" fmla="*/ 15 w 15"/>
                <a:gd name="T19" fmla="*/ 35 h 38"/>
                <a:gd name="T20" fmla="*/ 10 w 15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38">
                  <a:moveTo>
                    <a:pt x="10" y="38"/>
                  </a:moveTo>
                  <a:cubicBezTo>
                    <a:pt x="8" y="38"/>
                    <a:pt x="7" y="36"/>
                    <a:pt x="7" y="3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5"/>
                    <a:pt x="6" y="12"/>
                    <a:pt x="5" y="1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8"/>
                    <a:pt x="14" y="14"/>
                    <a:pt x="14" y="18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7"/>
                    <a:pt x="13" y="38"/>
                    <a:pt x="10" y="38"/>
                  </a:cubicBez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15">
              <a:extLst>
                <a:ext uri="{FF2B5EF4-FFF2-40B4-BE49-F238E27FC236}">
                  <a16:creationId xmlns:a16="http://schemas.microsoft.com/office/drawing/2014/main" id="{F352CAA7-5083-CA9C-3E15-932437363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3616" y="2510104"/>
              <a:ext cx="217870" cy="215112"/>
            </a:xfrm>
            <a:custGeom>
              <a:avLst/>
              <a:gdLst>
                <a:gd name="T0" fmla="*/ 5 w 33"/>
                <a:gd name="T1" fmla="*/ 6 h 33"/>
                <a:gd name="T2" fmla="*/ 8 w 33"/>
                <a:gd name="T3" fmla="*/ 0 h 33"/>
                <a:gd name="T4" fmla="*/ 9 w 33"/>
                <a:gd name="T5" fmla="*/ 2 h 33"/>
                <a:gd name="T6" fmla="*/ 17 w 33"/>
                <a:gd name="T7" fmla="*/ 11 h 33"/>
                <a:gd name="T8" fmla="*/ 24 w 33"/>
                <a:gd name="T9" fmla="*/ 5 h 33"/>
                <a:gd name="T10" fmla="*/ 28 w 33"/>
                <a:gd name="T11" fmla="*/ 12 h 33"/>
                <a:gd name="T12" fmla="*/ 28 w 33"/>
                <a:gd name="T13" fmla="*/ 29 h 33"/>
                <a:gd name="T14" fmla="*/ 11 w 33"/>
                <a:gd name="T15" fmla="*/ 29 h 33"/>
                <a:gd name="T16" fmla="*/ 5 w 33"/>
                <a:gd name="T17" fmla="*/ 23 h 33"/>
                <a:gd name="T18" fmla="*/ 5 w 33"/>
                <a:gd name="T19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5" y="6"/>
                  </a:moveTo>
                  <a:cubicBezTo>
                    <a:pt x="6" y="4"/>
                    <a:pt x="6" y="0"/>
                    <a:pt x="8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6"/>
                    <a:pt x="13" y="11"/>
                    <a:pt x="17" y="11"/>
                  </a:cubicBezTo>
                  <a:cubicBezTo>
                    <a:pt x="20" y="11"/>
                    <a:pt x="23" y="8"/>
                    <a:pt x="24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3" y="16"/>
                    <a:pt x="33" y="24"/>
                    <a:pt x="28" y="29"/>
                  </a:cubicBezTo>
                  <a:cubicBezTo>
                    <a:pt x="24" y="33"/>
                    <a:pt x="16" y="33"/>
                    <a:pt x="11" y="2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18"/>
                    <a:pt x="0" y="10"/>
                    <a:pt x="5" y="6"/>
                  </a:cubicBez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22">
              <a:extLst>
                <a:ext uri="{FF2B5EF4-FFF2-40B4-BE49-F238E27FC236}">
                  <a16:creationId xmlns:a16="http://schemas.microsoft.com/office/drawing/2014/main" id="{EC8146DE-674D-2199-D6F9-52E502692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907" y="3240933"/>
              <a:ext cx="1158296" cy="819080"/>
            </a:xfrm>
            <a:custGeom>
              <a:avLst/>
              <a:gdLst>
                <a:gd name="T0" fmla="*/ 172 w 177"/>
                <a:gd name="T1" fmla="*/ 0 h 125"/>
                <a:gd name="T2" fmla="*/ 6 w 177"/>
                <a:gd name="T3" fmla="*/ 0 h 125"/>
                <a:gd name="T4" fmla="*/ 0 w 177"/>
                <a:gd name="T5" fmla="*/ 6 h 125"/>
                <a:gd name="T6" fmla="*/ 0 w 177"/>
                <a:gd name="T7" fmla="*/ 120 h 125"/>
                <a:gd name="T8" fmla="*/ 6 w 177"/>
                <a:gd name="T9" fmla="*/ 125 h 125"/>
                <a:gd name="T10" fmla="*/ 172 w 177"/>
                <a:gd name="T11" fmla="*/ 125 h 125"/>
                <a:gd name="T12" fmla="*/ 177 w 177"/>
                <a:gd name="T13" fmla="*/ 120 h 125"/>
                <a:gd name="T14" fmla="*/ 177 w 177"/>
                <a:gd name="T15" fmla="*/ 6 h 125"/>
                <a:gd name="T16" fmla="*/ 172 w 177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25">
                  <a:moveTo>
                    <a:pt x="17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3"/>
                    <a:pt x="3" y="125"/>
                    <a:pt x="6" y="125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5" y="125"/>
                    <a:pt x="177" y="123"/>
                    <a:pt x="177" y="120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7" y="3"/>
                    <a:pt x="175" y="0"/>
                    <a:pt x="172" y="0"/>
                  </a:cubicBezTo>
                  <a:close/>
                </a:path>
              </a:pathLst>
            </a:cu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23">
              <a:extLst>
                <a:ext uri="{FF2B5EF4-FFF2-40B4-BE49-F238E27FC236}">
                  <a16:creationId xmlns:a16="http://schemas.microsoft.com/office/drawing/2014/main" id="{0EBF98FC-EECE-0031-F154-54513F965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7674" y="3240933"/>
              <a:ext cx="1150022" cy="819080"/>
            </a:xfrm>
            <a:custGeom>
              <a:avLst/>
              <a:gdLst>
                <a:gd name="T0" fmla="*/ 171 w 176"/>
                <a:gd name="T1" fmla="*/ 0 h 125"/>
                <a:gd name="T2" fmla="*/ 5 w 176"/>
                <a:gd name="T3" fmla="*/ 0 h 125"/>
                <a:gd name="T4" fmla="*/ 0 w 176"/>
                <a:gd name="T5" fmla="*/ 6 h 125"/>
                <a:gd name="T6" fmla="*/ 0 w 176"/>
                <a:gd name="T7" fmla="*/ 120 h 125"/>
                <a:gd name="T8" fmla="*/ 5 w 176"/>
                <a:gd name="T9" fmla="*/ 125 h 125"/>
                <a:gd name="T10" fmla="*/ 171 w 176"/>
                <a:gd name="T11" fmla="*/ 125 h 125"/>
                <a:gd name="T12" fmla="*/ 176 w 176"/>
                <a:gd name="T13" fmla="*/ 120 h 125"/>
                <a:gd name="T14" fmla="*/ 176 w 176"/>
                <a:gd name="T15" fmla="*/ 6 h 125"/>
                <a:gd name="T16" fmla="*/ 171 w 176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25">
                  <a:moveTo>
                    <a:pt x="17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3"/>
                    <a:pt x="2" y="125"/>
                    <a:pt x="5" y="125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4" y="125"/>
                    <a:pt x="176" y="123"/>
                    <a:pt x="176" y="120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3"/>
                    <a:pt x="174" y="0"/>
                    <a:pt x="171" y="0"/>
                  </a:cubicBezTo>
                  <a:close/>
                </a:path>
              </a:pathLst>
            </a:custGeom>
            <a:solidFill>
              <a:srgbClr val="ED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24">
              <a:extLst>
                <a:ext uri="{FF2B5EF4-FFF2-40B4-BE49-F238E27FC236}">
                  <a16:creationId xmlns:a16="http://schemas.microsoft.com/office/drawing/2014/main" id="{5903D931-013F-0C03-F5C8-78FC78A66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7584" y="4178601"/>
              <a:ext cx="601211" cy="52399"/>
            </a:xfrm>
            <a:custGeom>
              <a:avLst/>
              <a:gdLst>
                <a:gd name="T0" fmla="*/ 218 w 218"/>
                <a:gd name="T1" fmla="*/ 0 h 19"/>
                <a:gd name="T2" fmla="*/ 218 w 218"/>
                <a:gd name="T3" fmla="*/ 19 h 19"/>
                <a:gd name="T4" fmla="*/ 0 w 218"/>
                <a:gd name="T5" fmla="*/ 19 h 19"/>
                <a:gd name="T6" fmla="*/ 0 w 218"/>
                <a:gd name="T7" fmla="*/ 0 h 19"/>
                <a:gd name="T8" fmla="*/ 21 w 218"/>
                <a:gd name="T9" fmla="*/ 0 h 19"/>
                <a:gd name="T10" fmla="*/ 197 w 218"/>
                <a:gd name="T11" fmla="*/ 0 h 19"/>
                <a:gd name="T12" fmla="*/ 218 w 218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19">
                  <a:moveTo>
                    <a:pt x="218" y="0"/>
                  </a:moveTo>
                  <a:lnTo>
                    <a:pt x="218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1" y="0"/>
                  </a:lnTo>
                  <a:lnTo>
                    <a:pt x="197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E5D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25">
              <a:extLst>
                <a:ext uri="{FF2B5EF4-FFF2-40B4-BE49-F238E27FC236}">
                  <a16:creationId xmlns:a16="http://schemas.microsoft.com/office/drawing/2014/main" id="{3022EE2A-24DA-8F18-2AAF-12E12B7FD1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6508" y="3687705"/>
              <a:ext cx="366794" cy="515717"/>
            </a:xfrm>
            <a:custGeom>
              <a:avLst/>
              <a:gdLst>
                <a:gd name="T0" fmla="*/ 52 w 56"/>
                <a:gd name="T1" fmla="*/ 68 h 79"/>
                <a:gd name="T2" fmla="*/ 41 w 56"/>
                <a:gd name="T3" fmla="*/ 0 h 79"/>
                <a:gd name="T4" fmla="*/ 5 w 56"/>
                <a:gd name="T5" fmla="*/ 0 h 79"/>
                <a:gd name="T6" fmla="*/ 4 w 56"/>
                <a:gd name="T7" fmla="*/ 68 h 79"/>
                <a:gd name="T8" fmla="*/ 0 w 56"/>
                <a:gd name="T9" fmla="*/ 75 h 79"/>
                <a:gd name="T10" fmla="*/ 28 w 56"/>
                <a:gd name="T11" fmla="*/ 79 h 79"/>
                <a:gd name="T12" fmla="*/ 56 w 56"/>
                <a:gd name="T13" fmla="*/ 75 h 79"/>
                <a:gd name="T14" fmla="*/ 52 w 56"/>
                <a:gd name="T15" fmla="*/ 68 h 79"/>
                <a:gd name="T16" fmla="*/ 27 w 56"/>
                <a:gd name="T17" fmla="*/ 45 h 79"/>
                <a:gd name="T18" fmla="*/ 18 w 56"/>
                <a:gd name="T19" fmla="*/ 35 h 79"/>
                <a:gd name="T20" fmla="*/ 26 w 56"/>
                <a:gd name="T21" fmla="*/ 26 h 79"/>
                <a:gd name="T22" fmla="*/ 36 w 56"/>
                <a:gd name="T23" fmla="*/ 35 h 79"/>
                <a:gd name="T24" fmla="*/ 27 w 56"/>
                <a:gd name="T25" fmla="*/ 4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79">
                  <a:moveTo>
                    <a:pt x="52" y="68"/>
                  </a:moveTo>
                  <a:cubicBezTo>
                    <a:pt x="49" y="41"/>
                    <a:pt x="47" y="27"/>
                    <a:pt x="41" y="0"/>
                  </a:cubicBezTo>
                  <a:cubicBezTo>
                    <a:pt x="23" y="0"/>
                    <a:pt x="23" y="0"/>
                    <a:pt x="5" y="0"/>
                  </a:cubicBezTo>
                  <a:cubicBezTo>
                    <a:pt x="6" y="27"/>
                    <a:pt x="6" y="41"/>
                    <a:pt x="4" y="68"/>
                  </a:cubicBezTo>
                  <a:cubicBezTo>
                    <a:pt x="4" y="71"/>
                    <a:pt x="3" y="73"/>
                    <a:pt x="0" y="75"/>
                  </a:cubicBezTo>
                  <a:cubicBezTo>
                    <a:pt x="13" y="77"/>
                    <a:pt x="15" y="77"/>
                    <a:pt x="28" y="79"/>
                  </a:cubicBezTo>
                  <a:cubicBezTo>
                    <a:pt x="41" y="77"/>
                    <a:pt x="43" y="77"/>
                    <a:pt x="56" y="75"/>
                  </a:cubicBezTo>
                  <a:cubicBezTo>
                    <a:pt x="54" y="73"/>
                    <a:pt x="53" y="71"/>
                    <a:pt x="52" y="68"/>
                  </a:cubicBezTo>
                  <a:close/>
                  <a:moveTo>
                    <a:pt x="27" y="45"/>
                  </a:moveTo>
                  <a:cubicBezTo>
                    <a:pt x="22" y="45"/>
                    <a:pt x="18" y="40"/>
                    <a:pt x="18" y="35"/>
                  </a:cubicBezTo>
                  <a:cubicBezTo>
                    <a:pt x="17" y="30"/>
                    <a:pt x="21" y="26"/>
                    <a:pt x="26" y="26"/>
                  </a:cubicBezTo>
                  <a:cubicBezTo>
                    <a:pt x="31" y="26"/>
                    <a:pt x="35" y="30"/>
                    <a:pt x="36" y="35"/>
                  </a:cubicBezTo>
                  <a:cubicBezTo>
                    <a:pt x="36" y="40"/>
                    <a:pt x="32" y="45"/>
                    <a:pt x="27" y="45"/>
                  </a:cubicBezTo>
                  <a:close/>
                </a:path>
              </a:pathLst>
            </a:custGeom>
            <a:solidFill>
              <a:srgbClr val="E5D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51">
              <a:extLst>
                <a:ext uri="{FF2B5EF4-FFF2-40B4-BE49-F238E27FC236}">
                  <a16:creationId xmlns:a16="http://schemas.microsoft.com/office/drawing/2014/main" id="{47123B15-EFDF-F84E-04F8-F3AF467D9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0736" y="2201600"/>
              <a:ext cx="432624" cy="10383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53">
              <a:extLst>
                <a:ext uri="{FF2B5EF4-FFF2-40B4-BE49-F238E27FC236}">
                  <a16:creationId xmlns:a16="http://schemas.microsoft.com/office/drawing/2014/main" id="{B702A90F-37B0-D6C2-2814-DE177961E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8761" y="2457181"/>
              <a:ext cx="354992" cy="424637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54">
              <a:extLst>
                <a:ext uri="{FF2B5EF4-FFF2-40B4-BE49-F238E27FC236}">
                  <a16:creationId xmlns:a16="http://schemas.microsoft.com/office/drawing/2014/main" id="{7A3C450D-5B5A-F0F3-A8FB-9574B499E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4337" y="2457181"/>
              <a:ext cx="354992" cy="424637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55">
              <a:extLst>
                <a:ext uri="{FF2B5EF4-FFF2-40B4-BE49-F238E27FC236}">
                  <a16:creationId xmlns:a16="http://schemas.microsoft.com/office/drawing/2014/main" id="{BF2A1B8E-979B-137F-58E3-6407C8895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6320" y="2856527"/>
              <a:ext cx="442911" cy="70551"/>
            </a:xfrm>
            <a:prstGeom prst="ellipse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6">
              <a:extLst>
                <a:ext uri="{FF2B5EF4-FFF2-40B4-BE49-F238E27FC236}">
                  <a16:creationId xmlns:a16="http://schemas.microsoft.com/office/drawing/2014/main" id="{4859E869-56C6-0ADF-9E8E-4C518199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2001" y="2268158"/>
              <a:ext cx="352755" cy="286198"/>
            </a:xfrm>
            <a:custGeom>
              <a:avLst/>
              <a:gdLst>
                <a:gd name="T0" fmla="*/ 133 w 265"/>
                <a:gd name="T1" fmla="*/ 215 h 215"/>
                <a:gd name="T2" fmla="*/ 0 w 265"/>
                <a:gd name="T3" fmla="*/ 0 h 215"/>
                <a:gd name="T4" fmla="*/ 265 w 265"/>
                <a:gd name="T5" fmla="*/ 0 h 215"/>
                <a:gd name="T6" fmla="*/ 133 w 265"/>
                <a:gd name="T7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215">
                  <a:moveTo>
                    <a:pt x="133" y="215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133" y="215"/>
                  </a:lnTo>
                  <a:close/>
                </a:path>
              </a:pathLst>
            </a:custGeom>
            <a:solidFill>
              <a:srgbClr val="FDAB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57">
              <a:extLst>
                <a:ext uri="{FF2B5EF4-FFF2-40B4-BE49-F238E27FC236}">
                  <a16:creationId xmlns:a16="http://schemas.microsoft.com/office/drawing/2014/main" id="{4D0D3384-EF51-078D-DE29-34A8B5FC4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5215" y="2021895"/>
              <a:ext cx="207660" cy="343437"/>
            </a:xfrm>
            <a:prstGeom prst="rect">
              <a:avLst/>
            </a:prstGeom>
            <a:solidFill>
              <a:srgbClr val="FDAB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58">
              <a:extLst>
                <a:ext uri="{FF2B5EF4-FFF2-40B4-BE49-F238E27FC236}">
                  <a16:creationId xmlns:a16="http://schemas.microsoft.com/office/drawing/2014/main" id="{8A7BBE46-C212-EF7E-6DD3-D784ECEF5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7686" y="2201600"/>
              <a:ext cx="340775" cy="274217"/>
            </a:xfrm>
            <a:custGeom>
              <a:avLst/>
              <a:gdLst>
                <a:gd name="T0" fmla="*/ 130 w 256"/>
                <a:gd name="T1" fmla="*/ 0 h 206"/>
                <a:gd name="T2" fmla="*/ 0 w 256"/>
                <a:gd name="T3" fmla="*/ 100 h 206"/>
                <a:gd name="T4" fmla="*/ 256 w 256"/>
                <a:gd name="T5" fmla="*/ 206 h 206"/>
                <a:gd name="T6" fmla="*/ 130 w 256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206">
                  <a:moveTo>
                    <a:pt x="130" y="0"/>
                  </a:moveTo>
                  <a:lnTo>
                    <a:pt x="0" y="100"/>
                  </a:lnTo>
                  <a:lnTo>
                    <a:pt x="256" y="20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59">
              <a:extLst>
                <a:ext uri="{FF2B5EF4-FFF2-40B4-BE49-F238E27FC236}">
                  <a16:creationId xmlns:a16="http://schemas.microsoft.com/office/drawing/2014/main" id="{62496F68-091F-ED50-CA82-D440C52E8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9628" y="2201600"/>
              <a:ext cx="339444" cy="274217"/>
            </a:xfrm>
            <a:custGeom>
              <a:avLst/>
              <a:gdLst>
                <a:gd name="T0" fmla="*/ 125 w 255"/>
                <a:gd name="T1" fmla="*/ 0 h 206"/>
                <a:gd name="T2" fmla="*/ 255 w 255"/>
                <a:gd name="T3" fmla="*/ 100 h 206"/>
                <a:gd name="T4" fmla="*/ 0 w 255"/>
                <a:gd name="T5" fmla="*/ 206 h 206"/>
                <a:gd name="T6" fmla="*/ 125 w 255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206">
                  <a:moveTo>
                    <a:pt x="125" y="0"/>
                  </a:moveTo>
                  <a:lnTo>
                    <a:pt x="255" y="100"/>
                  </a:lnTo>
                  <a:lnTo>
                    <a:pt x="0" y="20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79">
              <a:extLst>
                <a:ext uri="{FF2B5EF4-FFF2-40B4-BE49-F238E27FC236}">
                  <a16:creationId xmlns:a16="http://schemas.microsoft.com/office/drawing/2014/main" id="{71FF719D-8AED-12FF-1123-74725DD82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9894" y="1365588"/>
              <a:ext cx="504686" cy="719798"/>
            </a:xfrm>
            <a:custGeom>
              <a:avLst/>
              <a:gdLst>
                <a:gd name="T0" fmla="*/ 0 w 77"/>
                <a:gd name="T1" fmla="*/ 40 h 110"/>
                <a:gd name="T2" fmla="*/ 37 w 77"/>
                <a:gd name="T3" fmla="*/ 0 h 110"/>
                <a:gd name="T4" fmla="*/ 77 w 77"/>
                <a:gd name="T5" fmla="*/ 40 h 110"/>
                <a:gd name="T6" fmla="*/ 77 w 77"/>
                <a:gd name="T7" fmla="*/ 70 h 110"/>
                <a:gd name="T8" fmla="*/ 37 w 77"/>
                <a:gd name="T9" fmla="*/ 110 h 110"/>
                <a:gd name="T10" fmla="*/ 36 w 77"/>
                <a:gd name="T11" fmla="*/ 110 h 110"/>
                <a:gd name="T12" fmla="*/ 36 w 77"/>
                <a:gd name="T13" fmla="*/ 110 h 110"/>
                <a:gd name="T14" fmla="*/ 20 w 77"/>
                <a:gd name="T15" fmla="*/ 110 h 110"/>
                <a:gd name="T16" fmla="*/ 0 w 77"/>
                <a:gd name="T17" fmla="*/ 90 h 110"/>
                <a:gd name="T18" fmla="*/ 0 w 77"/>
                <a:gd name="T19" fmla="*/ 4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10">
                  <a:moveTo>
                    <a:pt x="0" y="40"/>
                  </a:moveTo>
                  <a:cubicBezTo>
                    <a:pt x="0" y="18"/>
                    <a:pt x="15" y="0"/>
                    <a:pt x="37" y="0"/>
                  </a:cubicBezTo>
                  <a:cubicBezTo>
                    <a:pt x="59" y="0"/>
                    <a:pt x="77" y="18"/>
                    <a:pt x="77" y="4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92"/>
                    <a:pt x="59" y="110"/>
                    <a:pt x="37" y="110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9" y="110"/>
                    <a:pt x="0" y="101"/>
                    <a:pt x="0" y="90"/>
                  </a:cubicBezTo>
                  <a:cubicBezTo>
                    <a:pt x="0" y="40"/>
                    <a:pt x="0" y="40"/>
                    <a:pt x="0" y="40"/>
                  </a:cubicBezTo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80">
              <a:extLst>
                <a:ext uri="{FF2B5EF4-FFF2-40B4-BE49-F238E27FC236}">
                  <a16:creationId xmlns:a16="http://schemas.microsoft.com/office/drawing/2014/main" id="{87F286FF-6103-BC0A-8192-97AE28E039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894" y="1390409"/>
              <a:ext cx="504686" cy="694977"/>
            </a:xfrm>
            <a:custGeom>
              <a:avLst/>
              <a:gdLst>
                <a:gd name="T0" fmla="*/ 20 w 77"/>
                <a:gd name="T1" fmla="*/ 106 h 106"/>
                <a:gd name="T2" fmla="*/ 20 w 77"/>
                <a:gd name="T3" fmla="*/ 106 h 106"/>
                <a:gd name="T4" fmla="*/ 20 w 77"/>
                <a:gd name="T5" fmla="*/ 106 h 106"/>
                <a:gd name="T6" fmla="*/ 20 w 77"/>
                <a:gd name="T7" fmla="*/ 106 h 106"/>
                <a:gd name="T8" fmla="*/ 0 w 77"/>
                <a:gd name="T9" fmla="*/ 87 h 106"/>
                <a:gd name="T10" fmla="*/ 0 w 77"/>
                <a:gd name="T11" fmla="*/ 87 h 106"/>
                <a:gd name="T12" fmla="*/ 0 w 77"/>
                <a:gd name="T13" fmla="*/ 87 h 106"/>
                <a:gd name="T14" fmla="*/ 0 w 77"/>
                <a:gd name="T15" fmla="*/ 87 h 106"/>
                <a:gd name="T16" fmla="*/ 0 w 77"/>
                <a:gd name="T17" fmla="*/ 87 h 106"/>
                <a:gd name="T18" fmla="*/ 0 w 77"/>
                <a:gd name="T19" fmla="*/ 87 h 106"/>
                <a:gd name="T20" fmla="*/ 0 w 77"/>
                <a:gd name="T21" fmla="*/ 86 h 106"/>
                <a:gd name="T22" fmla="*/ 0 w 77"/>
                <a:gd name="T23" fmla="*/ 86 h 106"/>
                <a:gd name="T24" fmla="*/ 77 w 77"/>
                <a:gd name="T25" fmla="*/ 35 h 106"/>
                <a:gd name="T26" fmla="*/ 77 w 77"/>
                <a:gd name="T27" fmla="*/ 35 h 106"/>
                <a:gd name="T28" fmla="*/ 77 w 77"/>
                <a:gd name="T29" fmla="*/ 35 h 106"/>
                <a:gd name="T30" fmla="*/ 77 w 77"/>
                <a:gd name="T31" fmla="*/ 35 h 106"/>
                <a:gd name="T32" fmla="*/ 77 w 77"/>
                <a:gd name="T33" fmla="*/ 35 h 106"/>
                <a:gd name="T34" fmla="*/ 77 w 77"/>
                <a:gd name="T35" fmla="*/ 35 h 106"/>
                <a:gd name="T36" fmla="*/ 77 w 77"/>
                <a:gd name="T37" fmla="*/ 35 h 106"/>
                <a:gd name="T38" fmla="*/ 77 w 77"/>
                <a:gd name="T39" fmla="*/ 35 h 106"/>
                <a:gd name="T40" fmla="*/ 77 w 77"/>
                <a:gd name="T41" fmla="*/ 35 h 106"/>
                <a:gd name="T42" fmla="*/ 77 w 77"/>
                <a:gd name="T43" fmla="*/ 35 h 106"/>
                <a:gd name="T44" fmla="*/ 77 w 77"/>
                <a:gd name="T45" fmla="*/ 35 h 106"/>
                <a:gd name="T46" fmla="*/ 77 w 77"/>
                <a:gd name="T47" fmla="*/ 35 h 106"/>
                <a:gd name="T48" fmla="*/ 77 w 77"/>
                <a:gd name="T49" fmla="*/ 34 h 106"/>
                <a:gd name="T50" fmla="*/ 77 w 77"/>
                <a:gd name="T51" fmla="*/ 34 h 106"/>
                <a:gd name="T52" fmla="*/ 77 w 77"/>
                <a:gd name="T53" fmla="*/ 34 h 106"/>
                <a:gd name="T54" fmla="*/ 77 w 77"/>
                <a:gd name="T55" fmla="*/ 34 h 106"/>
                <a:gd name="T56" fmla="*/ 77 w 77"/>
                <a:gd name="T57" fmla="*/ 34 h 106"/>
                <a:gd name="T58" fmla="*/ 77 w 77"/>
                <a:gd name="T59" fmla="*/ 34 h 106"/>
                <a:gd name="T60" fmla="*/ 77 w 77"/>
                <a:gd name="T61" fmla="*/ 34 h 106"/>
                <a:gd name="T62" fmla="*/ 77 w 77"/>
                <a:gd name="T63" fmla="*/ 34 h 106"/>
                <a:gd name="T64" fmla="*/ 77 w 77"/>
                <a:gd name="T65" fmla="*/ 34 h 106"/>
                <a:gd name="T66" fmla="*/ 0 w 77"/>
                <a:gd name="T67" fmla="*/ 35 h 106"/>
                <a:gd name="T68" fmla="*/ 20 w 77"/>
                <a:gd name="T6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106">
                  <a:moveTo>
                    <a:pt x="20" y="106"/>
                  </a:moveTo>
                  <a:cubicBezTo>
                    <a:pt x="20" y="106"/>
                    <a:pt x="20" y="106"/>
                    <a:pt x="20" y="106"/>
                  </a:cubicBezTo>
                  <a:cubicBezTo>
                    <a:pt x="20" y="106"/>
                    <a:pt x="20" y="106"/>
                    <a:pt x="20" y="106"/>
                  </a:cubicBezTo>
                  <a:moveTo>
                    <a:pt x="20" y="106"/>
                  </a:moveTo>
                  <a:cubicBezTo>
                    <a:pt x="20" y="106"/>
                    <a:pt x="20" y="106"/>
                    <a:pt x="20" y="106"/>
                  </a:cubicBezTo>
                  <a:cubicBezTo>
                    <a:pt x="20" y="106"/>
                    <a:pt x="20" y="106"/>
                    <a:pt x="20" y="106"/>
                  </a:cubicBezTo>
                  <a:moveTo>
                    <a:pt x="20" y="106"/>
                  </a:moveTo>
                  <a:cubicBezTo>
                    <a:pt x="20" y="106"/>
                    <a:pt x="20" y="106"/>
                    <a:pt x="20" y="106"/>
                  </a:cubicBezTo>
                  <a:cubicBezTo>
                    <a:pt x="20" y="106"/>
                    <a:pt x="20" y="106"/>
                    <a:pt x="20" y="106"/>
                  </a:cubicBezTo>
                  <a:moveTo>
                    <a:pt x="0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moveTo>
                    <a:pt x="0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moveTo>
                    <a:pt x="0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moveTo>
                    <a:pt x="0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moveTo>
                    <a:pt x="0" y="86"/>
                  </a:moveTo>
                  <a:cubicBezTo>
                    <a:pt x="0" y="86"/>
                    <a:pt x="0" y="86"/>
                    <a:pt x="0" y="87"/>
                  </a:cubicBezTo>
                  <a:cubicBezTo>
                    <a:pt x="0" y="86"/>
                    <a:pt x="0" y="86"/>
                    <a:pt x="0" y="86"/>
                  </a:cubicBezTo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moveTo>
                    <a:pt x="77" y="34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moveTo>
                    <a:pt x="77" y="34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moveTo>
                    <a:pt x="77" y="34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moveTo>
                    <a:pt x="77" y="34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moveTo>
                    <a:pt x="77" y="34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moveTo>
                    <a:pt x="77" y="34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moveTo>
                    <a:pt x="20" y="0"/>
                  </a:moveTo>
                  <a:cubicBezTo>
                    <a:pt x="7" y="6"/>
                    <a:pt x="0" y="20"/>
                    <a:pt x="0" y="35"/>
                  </a:cubicBezTo>
                  <a:cubicBezTo>
                    <a:pt x="0" y="20"/>
                    <a:pt x="8" y="7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FD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81">
              <a:extLst>
                <a:ext uri="{FF2B5EF4-FFF2-40B4-BE49-F238E27FC236}">
                  <a16:creationId xmlns:a16="http://schemas.microsoft.com/office/drawing/2014/main" id="{73DD418C-6892-5ADE-BB96-55AE576813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894" y="1371104"/>
              <a:ext cx="504686" cy="714282"/>
            </a:xfrm>
            <a:custGeom>
              <a:avLst/>
              <a:gdLst>
                <a:gd name="T0" fmla="*/ 0 w 77"/>
                <a:gd name="T1" fmla="*/ 38 h 109"/>
                <a:gd name="T2" fmla="*/ 0 w 77"/>
                <a:gd name="T3" fmla="*/ 39 h 109"/>
                <a:gd name="T4" fmla="*/ 0 w 77"/>
                <a:gd name="T5" fmla="*/ 89 h 109"/>
                <a:gd name="T6" fmla="*/ 0 w 77"/>
                <a:gd name="T7" fmla="*/ 90 h 109"/>
                <a:gd name="T8" fmla="*/ 0 w 77"/>
                <a:gd name="T9" fmla="*/ 90 h 109"/>
                <a:gd name="T10" fmla="*/ 0 w 77"/>
                <a:gd name="T11" fmla="*/ 90 h 109"/>
                <a:gd name="T12" fmla="*/ 0 w 77"/>
                <a:gd name="T13" fmla="*/ 90 h 109"/>
                <a:gd name="T14" fmla="*/ 8 w 77"/>
                <a:gd name="T15" fmla="*/ 105 h 109"/>
                <a:gd name="T16" fmla="*/ 8 w 77"/>
                <a:gd name="T17" fmla="*/ 105 h 109"/>
                <a:gd name="T18" fmla="*/ 9 w 77"/>
                <a:gd name="T19" fmla="*/ 106 h 109"/>
                <a:gd name="T20" fmla="*/ 11 w 77"/>
                <a:gd name="T21" fmla="*/ 107 h 109"/>
                <a:gd name="T22" fmla="*/ 13 w 77"/>
                <a:gd name="T23" fmla="*/ 108 h 109"/>
                <a:gd name="T24" fmla="*/ 20 w 77"/>
                <a:gd name="T25" fmla="*/ 109 h 109"/>
                <a:gd name="T26" fmla="*/ 20 w 77"/>
                <a:gd name="T27" fmla="*/ 109 h 109"/>
                <a:gd name="T28" fmla="*/ 20 w 77"/>
                <a:gd name="T29" fmla="*/ 109 h 109"/>
                <a:gd name="T30" fmla="*/ 20 w 77"/>
                <a:gd name="T31" fmla="*/ 109 h 109"/>
                <a:gd name="T32" fmla="*/ 36 w 77"/>
                <a:gd name="T33" fmla="*/ 109 h 109"/>
                <a:gd name="T34" fmla="*/ 76 w 77"/>
                <a:gd name="T35" fmla="*/ 78 h 109"/>
                <a:gd name="T36" fmla="*/ 30 w 77"/>
                <a:gd name="T37" fmla="*/ 105 h 109"/>
                <a:gd name="T38" fmla="*/ 29 w 77"/>
                <a:gd name="T39" fmla="*/ 105 h 109"/>
                <a:gd name="T40" fmla="*/ 22 w 77"/>
                <a:gd name="T41" fmla="*/ 93 h 109"/>
                <a:gd name="T42" fmla="*/ 21 w 77"/>
                <a:gd name="T43" fmla="*/ 86 h 109"/>
                <a:gd name="T44" fmla="*/ 22 w 77"/>
                <a:gd name="T45" fmla="*/ 80 h 109"/>
                <a:gd name="T46" fmla="*/ 20 w 77"/>
                <a:gd name="T47" fmla="*/ 50 h 109"/>
                <a:gd name="T48" fmla="*/ 45 w 77"/>
                <a:gd name="T49" fmla="*/ 0 h 109"/>
                <a:gd name="T50" fmla="*/ 65 w 77"/>
                <a:gd name="T51" fmla="*/ 58 h 109"/>
                <a:gd name="T52" fmla="*/ 77 w 77"/>
                <a:gd name="T53" fmla="*/ 56 h 109"/>
                <a:gd name="T54" fmla="*/ 77 w 77"/>
                <a:gd name="T55" fmla="*/ 39 h 109"/>
                <a:gd name="T56" fmla="*/ 77 w 77"/>
                <a:gd name="T57" fmla="*/ 38 h 109"/>
                <a:gd name="T58" fmla="*/ 77 w 77"/>
                <a:gd name="T59" fmla="*/ 38 h 109"/>
                <a:gd name="T60" fmla="*/ 77 w 77"/>
                <a:gd name="T61" fmla="*/ 38 h 109"/>
                <a:gd name="T62" fmla="*/ 77 w 77"/>
                <a:gd name="T63" fmla="*/ 38 h 109"/>
                <a:gd name="T64" fmla="*/ 77 w 77"/>
                <a:gd name="T65" fmla="*/ 38 h 109"/>
                <a:gd name="T66" fmla="*/ 77 w 77"/>
                <a:gd name="T67" fmla="*/ 38 h 109"/>
                <a:gd name="T68" fmla="*/ 77 w 77"/>
                <a:gd name="T69" fmla="*/ 38 h 109"/>
                <a:gd name="T70" fmla="*/ 77 w 77"/>
                <a:gd name="T71" fmla="*/ 38 h 109"/>
                <a:gd name="T72" fmla="*/ 77 w 77"/>
                <a:gd name="T73" fmla="*/ 37 h 109"/>
                <a:gd name="T74" fmla="*/ 77 w 77"/>
                <a:gd name="T75" fmla="*/ 37 h 109"/>
                <a:gd name="T76" fmla="*/ 77 w 77"/>
                <a:gd name="T77" fmla="*/ 37 h 109"/>
                <a:gd name="T78" fmla="*/ 77 w 77"/>
                <a:gd name="T79" fmla="*/ 37 h 109"/>
                <a:gd name="T80" fmla="*/ 77 w 77"/>
                <a:gd name="T81" fmla="*/ 37 h 109"/>
                <a:gd name="T82" fmla="*/ 77 w 77"/>
                <a:gd name="T83" fmla="*/ 3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7" h="109">
                  <a:moveTo>
                    <a:pt x="20" y="3"/>
                  </a:moveTo>
                  <a:cubicBezTo>
                    <a:pt x="8" y="10"/>
                    <a:pt x="0" y="23"/>
                    <a:pt x="0" y="38"/>
                  </a:cubicBezTo>
                  <a:cubicBezTo>
                    <a:pt x="0" y="38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6"/>
                    <a:pt x="3" y="101"/>
                    <a:pt x="8" y="105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9" y="106"/>
                    <a:pt x="9" y="106"/>
                    <a:pt x="9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12" y="107"/>
                    <a:pt x="12" y="108"/>
                    <a:pt x="13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5" y="109"/>
                    <a:pt x="17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56" y="109"/>
                    <a:pt x="72" y="96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59" y="94"/>
                    <a:pt x="48" y="105"/>
                    <a:pt x="30" y="105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0" y="91"/>
                    <a:pt x="19" y="89"/>
                    <a:pt x="19" y="87"/>
                  </a:cubicBezTo>
                  <a:cubicBezTo>
                    <a:pt x="19" y="86"/>
                    <a:pt x="20" y="86"/>
                    <a:pt x="21" y="86"/>
                  </a:cubicBezTo>
                  <a:cubicBezTo>
                    <a:pt x="21" y="86"/>
                    <a:pt x="22" y="86"/>
                    <a:pt x="22" y="8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45" y="0"/>
                  </a:moveTo>
                  <a:cubicBezTo>
                    <a:pt x="57" y="6"/>
                    <a:pt x="65" y="19"/>
                    <a:pt x="65" y="34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18"/>
                    <a:pt x="62" y="3"/>
                    <a:pt x="45" y="0"/>
                  </a:cubicBezTo>
                </a:path>
              </a:pathLst>
            </a:custGeom>
            <a:solidFill>
              <a:srgbClr val="FDA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82">
              <a:extLst>
                <a:ext uri="{FF2B5EF4-FFF2-40B4-BE49-F238E27FC236}">
                  <a16:creationId xmlns:a16="http://schemas.microsoft.com/office/drawing/2014/main" id="{15D3FE9E-2A03-33C2-DADB-0020D0175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804" y="1503480"/>
              <a:ext cx="137892" cy="273027"/>
            </a:xfrm>
            <a:custGeom>
              <a:avLst/>
              <a:gdLst>
                <a:gd name="T0" fmla="*/ 10 w 21"/>
                <a:gd name="T1" fmla="*/ 36 h 42"/>
                <a:gd name="T2" fmla="*/ 0 w 21"/>
                <a:gd name="T3" fmla="*/ 26 h 42"/>
                <a:gd name="T4" fmla="*/ 0 w 21"/>
                <a:gd name="T5" fmla="*/ 0 h 42"/>
                <a:gd name="T6" fmla="*/ 21 w 21"/>
                <a:gd name="T7" fmla="*/ 0 h 42"/>
                <a:gd name="T8" fmla="*/ 21 w 21"/>
                <a:gd name="T9" fmla="*/ 42 h 42"/>
                <a:gd name="T10" fmla="*/ 10 w 21"/>
                <a:gd name="T11" fmla="*/ 42 h 42"/>
                <a:gd name="T12" fmla="*/ 10 w 21"/>
                <a:gd name="T13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0" y="36"/>
                  </a:moveTo>
                  <a:cubicBezTo>
                    <a:pt x="10" y="30"/>
                    <a:pt x="6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36"/>
                  </a:lnTo>
                  <a:close/>
                </a:path>
              </a:pathLst>
            </a:custGeom>
            <a:solidFill>
              <a:srgbClr val="D9B3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83">
              <a:extLst>
                <a:ext uri="{FF2B5EF4-FFF2-40B4-BE49-F238E27FC236}">
                  <a16:creationId xmlns:a16="http://schemas.microsoft.com/office/drawing/2014/main" id="{611F0518-7822-6DFA-25B5-01214F6F0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100" y="1390409"/>
              <a:ext cx="137892" cy="275785"/>
            </a:xfrm>
            <a:custGeom>
              <a:avLst/>
              <a:gdLst>
                <a:gd name="T0" fmla="*/ 11 w 21"/>
                <a:gd name="T1" fmla="*/ 37 h 42"/>
                <a:gd name="T2" fmla="*/ 0 w 21"/>
                <a:gd name="T3" fmla="*/ 26 h 42"/>
                <a:gd name="T4" fmla="*/ 0 w 21"/>
                <a:gd name="T5" fmla="*/ 0 h 42"/>
                <a:gd name="T6" fmla="*/ 21 w 21"/>
                <a:gd name="T7" fmla="*/ 0 h 42"/>
                <a:gd name="T8" fmla="*/ 21 w 21"/>
                <a:gd name="T9" fmla="*/ 42 h 42"/>
                <a:gd name="T10" fmla="*/ 11 w 21"/>
                <a:gd name="T11" fmla="*/ 42 h 42"/>
                <a:gd name="T12" fmla="*/ 11 w 21"/>
                <a:gd name="T13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37"/>
                  </a:moveTo>
                  <a:cubicBezTo>
                    <a:pt x="11" y="31"/>
                    <a:pt x="6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37"/>
                  </a:lnTo>
                  <a:close/>
                </a:path>
              </a:pathLst>
            </a:custGeom>
            <a:solidFill>
              <a:srgbClr val="D9B3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84">
              <a:extLst>
                <a:ext uri="{FF2B5EF4-FFF2-40B4-BE49-F238E27FC236}">
                  <a16:creationId xmlns:a16="http://schemas.microsoft.com/office/drawing/2014/main" id="{09CAB10A-B27E-3641-5901-6D80AA1EA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5297" y="1737897"/>
              <a:ext cx="190291" cy="143408"/>
            </a:xfrm>
            <a:custGeom>
              <a:avLst/>
              <a:gdLst>
                <a:gd name="T0" fmla="*/ 3 w 29"/>
                <a:gd name="T1" fmla="*/ 0 h 22"/>
                <a:gd name="T2" fmla="*/ 18 w 29"/>
                <a:gd name="T3" fmla="*/ 0 h 22"/>
                <a:gd name="T4" fmla="*/ 29 w 29"/>
                <a:gd name="T5" fmla="*/ 11 h 22"/>
                <a:gd name="T6" fmla="*/ 18 w 29"/>
                <a:gd name="T7" fmla="*/ 22 h 22"/>
                <a:gd name="T8" fmla="*/ 0 w 29"/>
                <a:gd name="T9" fmla="*/ 22 h 22"/>
                <a:gd name="T10" fmla="*/ 3 w 29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2">
                  <a:moveTo>
                    <a:pt x="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9" y="5"/>
                    <a:pt x="29" y="11"/>
                  </a:cubicBezTo>
                  <a:cubicBezTo>
                    <a:pt x="29" y="17"/>
                    <a:pt x="24" y="22"/>
                    <a:pt x="1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85">
              <a:extLst>
                <a:ext uri="{FF2B5EF4-FFF2-40B4-BE49-F238E27FC236}">
                  <a16:creationId xmlns:a16="http://schemas.microsoft.com/office/drawing/2014/main" id="{0829BEEE-26B1-A9D7-3FC0-2A31C4689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7001" y="1776507"/>
              <a:ext cx="71704" cy="66188"/>
            </a:xfrm>
            <a:custGeom>
              <a:avLst/>
              <a:gdLst>
                <a:gd name="T0" fmla="*/ 6 w 11"/>
                <a:gd name="T1" fmla="*/ 0 h 10"/>
                <a:gd name="T2" fmla="*/ 0 w 11"/>
                <a:gd name="T3" fmla="*/ 0 h 10"/>
                <a:gd name="T4" fmla="*/ 0 w 11"/>
                <a:gd name="T5" fmla="*/ 10 h 10"/>
                <a:gd name="T6" fmla="*/ 6 w 11"/>
                <a:gd name="T7" fmla="*/ 10 h 10"/>
                <a:gd name="T8" fmla="*/ 11 w 11"/>
                <a:gd name="T9" fmla="*/ 5 h 10"/>
                <a:gd name="T10" fmla="*/ 6 w 1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11" y="8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</a:path>
              </a:pathLst>
            </a:custGeom>
            <a:solidFill>
              <a:srgbClr val="FDA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86">
              <a:extLst>
                <a:ext uri="{FF2B5EF4-FFF2-40B4-BE49-F238E27FC236}">
                  <a16:creationId xmlns:a16="http://schemas.microsoft.com/office/drawing/2014/main" id="{F5097FAE-6C0B-08E8-4FD4-0237E2882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5992" y="1495207"/>
              <a:ext cx="85493" cy="341973"/>
            </a:xfrm>
            <a:custGeom>
              <a:avLst/>
              <a:gdLst>
                <a:gd name="T0" fmla="*/ 0 w 13"/>
                <a:gd name="T1" fmla="*/ 45 h 52"/>
                <a:gd name="T2" fmla="*/ 7 w 13"/>
                <a:gd name="T3" fmla="*/ 52 h 52"/>
                <a:gd name="T4" fmla="*/ 13 w 13"/>
                <a:gd name="T5" fmla="*/ 45 h 52"/>
                <a:gd name="T6" fmla="*/ 13 w 13"/>
                <a:gd name="T7" fmla="*/ 7 h 52"/>
                <a:gd name="T8" fmla="*/ 7 w 13"/>
                <a:gd name="T9" fmla="*/ 0 h 52"/>
                <a:gd name="T10" fmla="*/ 0 w 13"/>
                <a:gd name="T11" fmla="*/ 7 h 52"/>
                <a:gd name="T12" fmla="*/ 0 w 13"/>
                <a:gd name="T13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2">
                  <a:moveTo>
                    <a:pt x="0" y="45"/>
                  </a:moveTo>
                  <a:cubicBezTo>
                    <a:pt x="0" y="49"/>
                    <a:pt x="3" y="52"/>
                    <a:pt x="7" y="52"/>
                  </a:cubicBezTo>
                  <a:cubicBezTo>
                    <a:pt x="10" y="52"/>
                    <a:pt x="13" y="49"/>
                    <a:pt x="13" y="4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0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rgbClr val="D9B3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87">
              <a:extLst>
                <a:ext uri="{FF2B5EF4-FFF2-40B4-BE49-F238E27FC236}">
                  <a16:creationId xmlns:a16="http://schemas.microsoft.com/office/drawing/2014/main" id="{75AB7BC3-DE42-C3E9-CE9F-3629DF6B6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808" y="1489691"/>
              <a:ext cx="289574" cy="157197"/>
            </a:xfrm>
            <a:custGeom>
              <a:avLst/>
              <a:gdLst>
                <a:gd name="T0" fmla="*/ 0 w 44"/>
                <a:gd name="T1" fmla="*/ 0 h 24"/>
                <a:gd name="T2" fmla="*/ 32 w 44"/>
                <a:gd name="T3" fmla="*/ 0 h 24"/>
                <a:gd name="T4" fmla="*/ 32 w 44"/>
                <a:gd name="T5" fmla="*/ 0 h 24"/>
                <a:gd name="T6" fmla="*/ 32 w 44"/>
                <a:gd name="T7" fmla="*/ 3 h 24"/>
                <a:gd name="T8" fmla="*/ 40 w 44"/>
                <a:gd name="T9" fmla="*/ 9 h 24"/>
                <a:gd name="T10" fmla="*/ 44 w 44"/>
                <a:gd name="T11" fmla="*/ 9 h 24"/>
                <a:gd name="T12" fmla="*/ 28 w 44"/>
                <a:gd name="T13" fmla="*/ 24 h 24"/>
                <a:gd name="T14" fmla="*/ 26 w 44"/>
                <a:gd name="T15" fmla="*/ 24 h 24"/>
                <a:gd name="T16" fmla="*/ 6 w 44"/>
                <a:gd name="T17" fmla="*/ 9 h 24"/>
                <a:gd name="T18" fmla="*/ 0 w 4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4">
                  <a:moveTo>
                    <a:pt x="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7"/>
                    <a:pt x="36" y="9"/>
                    <a:pt x="40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3" y="18"/>
                    <a:pt x="36" y="24"/>
                    <a:pt x="2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4"/>
                    <a:pt x="8" y="18"/>
                    <a:pt x="6" y="9"/>
                  </a:cubicBezTo>
                  <a:cubicBezTo>
                    <a:pt x="5" y="6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F1CC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88">
              <a:extLst>
                <a:ext uri="{FF2B5EF4-FFF2-40B4-BE49-F238E27FC236}">
                  <a16:creationId xmlns:a16="http://schemas.microsoft.com/office/drawing/2014/main" id="{D0612AC2-E229-BFDC-0CC4-2D0B7FE1A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5992" y="1627584"/>
              <a:ext cx="286816" cy="143408"/>
            </a:xfrm>
            <a:custGeom>
              <a:avLst/>
              <a:gdLst>
                <a:gd name="T0" fmla="*/ 44 w 44"/>
                <a:gd name="T1" fmla="*/ 0 h 22"/>
                <a:gd name="T2" fmla="*/ 22 w 44"/>
                <a:gd name="T3" fmla="*/ 22 h 22"/>
                <a:gd name="T4" fmla="*/ 0 w 44"/>
                <a:gd name="T5" fmla="*/ 0 h 22"/>
                <a:gd name="T6" fmla="*/ 44 w 44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">
                  <a:moveTo>
                    <a:pt x="44" y="0"/>
                  </a:moveTo>
                  <a:cubicBezTo>
                    <a:pt x="42" y="13"/>
                    <a:pt x="33" y="22"/>
                    <a:pt x="22" y="22"/>
                  </a:cubicBezTo>
                  <a:cubicBezTo>
                    <a:pt x="11" y="22"/>
                    <a:pt x="2" y="13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D9B3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89">
              <a:extLst>
                <a:ext uri="{FF2B5EF4-FFF2-40B4-BE49-F238E27FC236}">
                  <a16:creationId xmlns:a16="http://schemas.microsoft.com/office/drawing/2014/main" id="{157A3722-A81C-A8FB-6FA0-BA059E51D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7495" y="1340768"/>
              <a:ext cx="714282" cy="333699"/>
            </a:xfrm>
            <a:custGeom>
              <a:avLst/>
              <a:gdLst>
                <a:gd name="T0" fmla="*/ 0 w 109"/>
                <a:gd name="T1" fmla="*/ 29 h 51"/>
                <a:gd name="T2" fmla="*/ 15 w 109"/>
                <a:gd name="T3" fmla="*/ 42 h 51"/>
                <a:gd name="T4" fmla="*/ 28 w 109"/>
                <a:gd name="T5" fmla="*/ 33 h 51"/>
                <a:gd name="T6" fmla="*/ 34 w 109"/>
                <a:gd name="T7" fmla="*/ 28 h 51"/>
                <a:gd name="T8" fmla="*/ 65 w 109"/>
                <a:gd name="T9" fmla="*/ 28 h 51"/>
                <a:gd name="T10" fmla="*/ 79 w 109"/>
                <a:gd name="T11" fmla="*/ 39 h 51"/>
                <a:gd name="T12" fmla="*/ 95 w 109"/>
                <a:gd name="T13" fmla="*/ 51 h 51"/>
                <a:gd name="T14" fmla="*/ 97 w 109"/>
                <a:gd name="T15" fmla="*/ 51 h 51"/>
                <a:gd name="T16" fmla="*/ 109 w 109"/>
                <a:gd name="T17" fmla="*/ 40 h 51"/>
                <a:gd name="T18" fmla="*/ 107 w 109"/>
                <a:gd name="T19" fmla="*/ 40 h 51"/>
                <a:gd name="T20" fmla="*/ 100 w 109"/>
                <a:gd name="T21" fmla="*/ 34 h 51"/>
                <a:gd name="T22" fmla="*/ 100 w 109"/>
                <a:gd name="T23" fmla="*/ 32 h 51"/>
                <a:gd name="T24" fmla="*/ 68 w 109"/>
                <a:gd name="T25" fmla="*/ 0 h 51"/>
                <a:gd name="T26" fmla="*/ 28 w 109"/>
                <a:gd name="T27" fmla="*/ 0 h 51"/>
                <a:gd name="T28" fmla="*/ 0 w 109"/>
                <a:gd name="T29" fmla="*/ 28 h 51"/>
                <a:gd name="T30" fmla="*/ 0 w 109"/>
                <a:gd name="T31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51">
                  <a:moveTo>
                    <a:pt x="0" y="29"/>
                  </a:moveTo>
                  <a:cubicBezTo>
                    <a:pt x="1" y="36"/>
                    <a:pt x="7" y="42"/>
                    <a:pt x="15" y="42"/>
                  </a:cubicBezTo>
                  <a:cubicBezTo>
                    <a:pt x="21" y="42"/>
                    <a:pt x="26" y="38"/>
                    <a:pt x="28" y="33"/>
                  </a:cubicBezTo>
                  <a:cubicBezTo>
                    <a:pt x="29" y="30"/>
                    <a:pt x="31" y="28"/>
                    <a:pt x="34" y="28"/>
                  </a:cubicBezTo>
                  <a:cubicBezTo>
                    <a:pt x="37" y="28"/>
                    <a:pt x="57" y="28"/>
                    <a:pt x="65" y="28"/>
                  </a:cubicBezTo>
                  <a:cubicBezTo>
                    <a:pt x="72" y="28"/>
                    <a:pt x="77" y="33"/>
                    <a:pt x="79" y="39"/>
                  </a:cubicBezTo>
                  <a:cubicBezTo>
                    <a:pt x="80" y="47"/>
                    <a:pt x="87" y="51"/>
                    <a:pt x="95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103" y="51"/>
                    <a:pt x="109" y="46"/>
                    <a:pt x="109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3" y="40"/>
                    <a:pt x="100" y="38"/>
                    <a:pt x="100" y="34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14"/>
                    <a:pt x="85" y="0"/>
                    <a:pt x="6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AF0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90">
              <a:extLst>
                <a:ext uri="{FF2B5EF4-FFF2-40B4-BE49-F238E27FC236}">
                  <a16:creationId xmlns:a16="http://schemas.microsoft.com/office/drawing/2014/main" id="{4BBE8BA0-7469-3643-0253-B314CE44C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091" y="1633099"/>
              <a:ext cx="137892" cy="41368"/>
            </a:xfrm>
            <a:custGeom>
              <a:avLst/>
              <a:gdLst>
                <a:gd name="T0" fmla="*/ 14 w 21"/>
                <a:gd name="T1" fmla="*/ 0 h 6"/>
                <a:gd name="T2" fmla="*/ 0 w 21"/>
                <a:gd name="T3" fmla="*/ 0 h 6"/>
                <a:gd name="T4" fmla="*/ 7 w 21"/>
                <a:gd name="T5" fmla="*/ 6 h 6"/>
                <a:gd name="T6" fmla="*/ 21 w 21"/>
                <a:gd name="T7" fmla="*/ 6 h 6"/>
                <a:gd name="T8" fmla="*/ 14 w 2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4" y="6"/>
                    <a:pt x="7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3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B38B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91">
              <a:extLst>
                <a:ext uri="{FF2B5EF4-FFF2-40B4-BE49-F238E27FC236}">
                  <a16:creationId xmlns:a16="http://schemas.microsoft.com/office/drawing/2014/main" id="{ED0E1841-8E2E-A42E-D3D4-84A31085F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6104" y="1633099"/>
              <a:ext cx="104798" cy="41368"/>
            </a:xfrm>
            <a:custGeom>
              <a:avLst/>
              <a:gdLst>
                <a:gd name="T0" fmla="*/ 9 w 16"/>
                <a:gd name="T1" fmla="*/ 0 h 6"/>
                <a:gd name="T2" fmla="*/ 0 w 16"/>
                <a:gd name="T3" fmla="*/ 0 h 6"/>
                <a:gd name="T4" fmla="*/ 7 w 16"/>
                <a:gd name="T5" fmla="*/ 6 h 6"/>
                <a:gd name="T6" fmla="*/ 16 w 16"/>
                <a:gd name="T7" fmla="*/ 6 h 6"/>
                <a:gd name="T8" fmla="*/ 9 w 1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6"/>
                    <a:pt x="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3" y="0"/>
                    <a:pt x="9" y="0"/>
                  </a:cubicBezTo>
                  <a:close/>
                </a:path>
              </a:pathLst>
            </a:custGeom>
            <a:solidFill>
              <a:srgbClr val="B38B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18">
              <a:extLst>
                <a:ext uri="{FF2B5EF4-FFF2-40B4-BE49-F238E27FC236}">
                  <a16:creationId xmlns:a16="http://schemas.microsoft.com/office/drawing/2014/main" id="{22DC5CC8-1E80-6F3B-2EF9-58CF9DFF7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8504" y="1790297"/>
              <a:ext cx="52399" cy="33094"/>
            </a:xfrm>
            <a:custGeom>
              <a:avLst/>
              <a:gdLst>
                <a:gd name="T0" fmla="*/ 4 w 8"/>
                <a:gd name="T1" fmla="*/ 5 h 5"/>
                <a:gd name="T2" fmla="*/ 8 w 8"/>
                <a:gd name="T3" fmla="*/ 0 h 5"/>
                <a:gd name="T4" fmla="*/ 7 w 8"/>
                <a:gd name="T5" fmla="*/ 0 h 5"/>
                <a:gd name="T6" fmla="*/ 7 w 8"/>
                <a:gd name="T7" fmla="*/ 0 h 5"/>
                <a:gd name="T8" fmla="*/ 4 w 8"/>
                <a:gd name="T9" fmla="*/ 3 h 5"/>
                <a:gd name="T10" fmla="*/ 2 w 8"/>
                <a:gd name="T11" fmla="*/ 0 h 5"/>
                <a:gd name="T12" fmla="*/ 1 w 8"/>
                <a:gd name="T13" fmla="*/ 0 h 5"/>
                <a:gd name="T14" fmla="*/ 0 w 8"/>
                <a:gd name="T15" fmla="*/ 0 h 5"/>
                <a:gd name="T16" fmla="*/ 4 w 8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5">
                  <a:moveTo>
                    <a:pt x="4" y="5"/>
                  </a:moveTo>
                  <a:cubicBezTo>
                    <a:pt x="6" y="5"/>
                    <a:pt x="8" y="3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5" y="3"/>
                    <a:pt x="4" y="3"/>
                  </a:cubicBezTo>
                  <a:cubicBezTo>
                    <a:pt x="3" y="3"/>
                    <a:pt x="2" y="2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2" y="5"/>
                    <a:pt x="4" y="5"/>
                  </a:cubicBezTo>
                  <a:close/>
                </a:path>
              </a:pathLst>
            </a:custGeom>
            <a:solidFill>
              <a:srgbClr val="371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19">
              <a:extLst>
                <a:ext uri="{FF2B5EF4-FFF2-40B4-BE49-F238E27FC236}">
                  <a16:creationId xmlns:a16="http://schemas.microsoft.com/office/drawing/2014/main" id="{1AC292DE-61F5-BF1D-45EF-637E00CAD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3302" y="1933705"/>
              <a:ext cx="85493" cy="60673"/>
            </a:xfrm>
            <a:custGeom>
              <a:avLst/>
              <a:gdLst>
                <a:gd name="T0" fmla="*/ 11 w 13"/>
                <a:gd name="T1" fmla="*/ 0 h 9"/>
                <a:gd name="T2" fmla="*/ 9 w 13"/>
                <a:gd name="T3" fmla="*/ 1 h 9"/>
                <a:gd name="T4" fmla="*/ 5 w 13"/>
                <a:gd name="T5" fmla="*/ 6 h 9"/>
                <a:gd name="T6" fmla="*/ 1 w 13"/>
                <a:gd name="T7" fmla="*/ 1 h 9"/>
                <a:gd name="T8" fmla="*/ 0 w 13"/>
                <a:gd name="T9" fmla="*/ 0 h 9"/>
                <a:gd name="T10" fmla="*/ 0 w 13"/>
                <a:gd name="T11" fmla="*/ 7 h 9"/>
                <a:gd name="T12" fmla="*/ 5 w 13"/>
                <a:gd name="T13" fmla="*/ 9 h 9"/>
                <a:gd name="T14" fmla="*/ 13 w 13"/>
                <a:gd name="T15" fmla="*/ 1 h 9"/>
                <a:gd name="T16" fmla="*/ 11 w 13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10" y="0"/>
                    <a:pt x="9" y="0"/>
                    <a:pt x="9" y="1"/>
                  </a:cubicBezTo>
                  <a:cubicBezTo>
                    <a:pt x="9" y="4"/>
                    <a:pt x="7" y="6"/>
                    <a:pt x="5" y="6"/>
                  </a:cubicBezTo>
                  <a:cubicBezTo>
                    <a:pt x="3" y="6"/>
                    <a:pt x="1" y="4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3" y="9"/>
                    <a:pt x="5" y="9"/>
                  </a:cubicBezTo>
                  <a:cubicBezTo>
                    <a:pt x="9" y="9"/>
                    <a:pt x="13" y="5"/>
                    <a:pt x="13" y="1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DA9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20">
              <a:extLst>
                <a:ext uri="{FF2B5EF4-FFF2-40B4-BE49-F238E27FC236}">
                  <a16:creationId xmlns:a16="http://schemas.microsoft.com/office/drawing/2014/main" id="{B587F918-CF91-55F5-E9DD-D319D1E6F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997" y="1933705"/>
              <a:ext cx="19305" cy="46883"/>
            </a:xfrm>
            <a:custGeom>
              <a:avLst/>
              <a:gdLst>
                <a:gd name="T0" fmla="*/ 2 w 3"/>
                <a:gd name="T1" fmla="*/ 0 h 7"/>
                <a:gd name="T2" fmla="*/ 0 w 3"/>
                <a:gd name="T3" fmla="*/ 1 h 7"/>
                <a:gd name="T4" fmla="*/ 3 w 3"/>
                <a:gd name="T5" fmla="*/ 7 h 7"/>
                <a:gd name="T6" fmla="*/ 3 w 3"/>
                <a:gd name="T7" fmla="*/ 0 h 7"/>
                <a:gd name="T8" fmla="*/ 2 w 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5"/>
                    <a:pt x="3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D98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21">
              <a:extLst>
                <a:ext uri="{FF2B5EF4-FFF2-40B4-BE49-F238E27FC236}">
                  <a16:creationId xmlns:a16="http://schemas.microsoft.com/office/drawing/2014/main" id="{1D4AF6BA-3824-0E1D-E1ED-641774DD3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9490" y="1790297"/>
              <a:ext cx="57915" cy="33094"/>
            </a:xfrm>
            <a:custGeom>
              <a:avLst/>
              <a:gdLst>
                <a:gd name="T0" fmla="*/ 5 w 9"/>
                <a:gd name="T1" fmla="*/ 5 h 5"/>
                <a:gd name="T2" fmla="*/ 9 w 9"/>
                <a:gd name="T3" fmla="*/ 0 h 5"/>
                <a:gd name="T4" fmla="*/ 8 w 9"/>
                <a:gd name="T5" fmla="*/ 0 h 5"/>
                <a:gd name="T6" fmla="*/ 7 w 9"/>
                <a:gd name="T7" fmla="*/ 0 h 5"/>
                <a:gd name="T8" fmla="*/ 5 w 9"/>
                <a:gd name="T9" fmla="*/ 3 h 5"/>
                <a:gd name="T10" fmla="*/ 2 w 9"/>
                <a:gd name="T11" fmla="*/ 0 h 5"/>
                <a:gd name="T12" fmla="*/ 1 w 9"/>
                <a:gd name="T13" fmla="*/ 0 h 5"/>
                <a:gd name="T14" fmla="*/ 0 w 9"/>
                <a:gd name="T15" fmla="*/ 0 h 5"/>
                <a:gd name="T16" fmla="*/ 5 w 9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">
                  <a:moveTo>
                    <a:pt x="5" y="5"/>
                  </a:moveTo>
                  <a:cubicBezTo>
                    <a:pt x="7" y="5"/>
                    <a:pt x="9" y="3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3" y="3"/>
                    <a:pt x="2" y="2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2" y="5"/>
                    <a:pt x="5" y="5"/>
                  </a:cubicBezTo>
                  <a:close/>
                </a:path>
              </a:pathLst>
            </a:custGeom>
            <a:solidFill>
              <a:srgbClr val="371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49">
              <a:extLst>
                <a:ext uri="{FF2B5EF4-FFF2-40B4-BE49-F238E27FC236}">
                  <a16:creationId xmlns:a16="http://schemas.microsoft.com/office/drawing/2014/main" id="{E9B5E720-054B-1093-C998-056182285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284" y="1757212"/>
              <a:ext cx="281300" cy="333699"/>
            </a:xfrm>
            <a:custGeom>
              <a:avLst/>
              <a:gdLst>
                <a:gd name="T0" fmla="*/ 102 w 102"/>
                <a:gd name="T1" fmla="*/ 102 h 121"/>
                <a:gd name="T2" fmla="*/ 40 w 102"/>
                <a:gd name="T3" fmla="*/ 121 h 121"/>
                <a:gd name="T4" fmla="*/ 0 w 102"/>
                <a:gd name="T5" fmla="*/ 24 h 121"/>
                <a:gd name="T6" fmla="*/ 73 w 102"/>
                <a:gd name="T7" fmla="*/ 0 h 121"/>
                <a:gd name="T8" fmla="*/ 102 w 102"/>
                <a:gd name="T9" fmla="*/ 10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21">
                  <a:moveTo>
                    <a:pt x="102" y="102"/>
                  </a:moveTo>
                  <a:lnTo>
                    <a:pt x="40" y="121"/>
                  </a:lnTo>
                  <a:lnTo>
                    <a:pt x="0" y="24"/>
                  </a:lnTo>
                  <a:lnTo>
                    <a:pt x="73" y="0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ECE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0">
              <a:extLst>
                <a:ext uri="{FF2B5EF4-FFF2-40B4-BE49-F238E27FC236}">
                  <a16:creationId xmlns:a16="http://schemas.microsoft.com/office/drawing/2014/main" id="{EADBAC12-D05D-3A0A-1FE9-A1354B8F7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284" y="1718602"/>
              <a:ext cx="201323" cy="104798"/>
            </a:xfrm>
            <a:custGeom>
              <a:avLst/>
              <a:gdLst>
                <a:gd name="T0" fmla="*/ 2 w 73"/>
                <a:gd name="T1" fmla="*/ 21 h 38"/>
                <a:gd name="T2" fmla="*/ 61 w 73"/>
                <a:gd name="T3" fmla="*/ 0 h 38"/>
                <a:gd name="T4" fmla="*/ 73 w 73"/>
                <a:gd name="T5" fmla="*/ 14 h 38"/>
                <a:gd name="T6" fmla="*/ 0 w 73"/>
                <a:gd name="T7" fmla="*/ 38 h 38"/>
                <a:gd name="T8" fmla="*/ 2 w 73"/>
                <a:gd name="T9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8">
                  <a:moveTo>
                    <a:pt x="2" y="21"/>
                  </a:moveTo>
                  <a:lnTo>
                    <a:pt x="61" y="0"/>
                  </a:lnTo>
                  <a:lnTo>
                    <a:pt x="73" y="14"/>
                  </a:lnTo>
                  <a:lnTo>
                    <a:pt x="0" y="38"/>
                  </a:lnTo>
                  <a:lnTo>
                    <a:pt x="2" y="21"/>
                  </a:lnTo>
                  <a:close/>
                </a:path>
              </a:pathLst>
            </a:custGeom>
            <a:solidFill>
              <a:srgbClr val="F7F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">
              <a:extLst>
                <a:ext uri="{FF2B5EF4-FFF2-40B4-BE49-F238E27FC236}">
                  <a16:creationId xmlns:a16="http://schemas.microsoft.com/office/drawing/2014/main" id="{23922156-D0D8-17B1-E412-E943D395A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105" y="1828916"/>
              <a:ext cx="237175" cy="182018"/>
            </a:xfrm>
            <a:custGeom>
              <a:avLst/>
              <a:gdLst>
                <a:gd name="T0" fmla="*/ 86 w 86"/>
                <a:gd name="T1" fmla="*/ 45 h 66"/>
                <a:gd name="T2" fmla="*/ 74 w 86"/>
                <a:gd name="T3" fmla="*/ 0 h 66"/>
                <a:gd name="T4" fmla="*/ 0 w 86"/>
                <a:gd name="T5" fmla="*/ 24 h 66"/>
                <a:gd name="T6" fmla="*/ 17 w 86"/>
                <a:gd name="T7" fmla="*/ 66 h 66"/>
                <a:gd name="T8" fmla="*/ 86 w 86"/>
                <a:gd name="T9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6">
                  <a:moveTo>
                    <a:pt x="86" y="45"/>
                  </a:moveTo>
                  <a:lnTo>
                    <a:pt x="74" y="0"/>
                  </a:lnTo>
                  <a:lnTo>
                    <a:pt x="0" y="24"/>
                  </a:lnTo>
                  <a:lnTo>
                    <a:pt x="17" y="66"/>
                  </a:lnTo>
                  <a:lnTo>
                    <a:pt x="86" y="45"/>
                  </a:lnTo>
                  <a:close/>
                </a:path>
              </a:pathLst>
            </a:custGeom>
            <a:solidFill>
              <a:srgbClr val="D69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2">
              <a:extLst>
                <a:ext uri="{FF2B5EF4-FFF2-40B4-BE49-F238E27FC236}">
                  <a16:creationId xmlns:a16="http://schemas.microsoft.com/office/drawing/2014/main" id="{AE008484-543E-EFF0-7887-2D7EAC33B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495" y="1743423"/>
              <a:ext cx="228901" cy="99282"/>
            </a:xfrm>
            <a:custGeom>
              <a:avLst/>
              <a:gdLst>
                <a:gd name="T0" fmla="*/ 83 w 83"/>
                <a:gd name="T1" fmla="*/ 7 h 36"/>
                <a:gd name="T2" fmla="*/ 2 w 83"/>
                <a:gd name="T3" fmla="*/ 36 h 36"/>
                <a:gd name="T4" fmla="*/ 0 w 83"/>
                <a:gd name="T5" fmla="*/ 26 h 36"/>
                <a:gd name="T6" fmla="*/ 81 w 83"/>
                <a:gd name="T7" fmla="*/ 0 h 36"/>
                <a:gd name="T8" fmla="*/ 83 w 83"/>
                <a:gd name="T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36">
                  <a:moveTo>
                    <a:pt x="83" y="7"/>
                  </a:moveTo>
                  <a:lnTo>
                    <a:pt x="2" y="36"/>
                  </a:lnTo>
                  <a:lnTo>
                    <a:pt x="0" y="26"/>
                  </a:lnTo>
                  <a:lnTo>
                    <a:pt x="81" y="0"/>
                  </a:lnTo>
                  <a:lnTo>
                    <a:pt x="83" y="7"/>
                  </a:lnTo>
                  <a:close/>
                </a:path>
              </a:pathLst>
            </a:custGeom>
            <a:solidFill>
              <a:srgbClr val="ECE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3">
              <a:extLst>
                <a:ext uri="{FF2B5EF4-FFF2-40B4-BE49-F238E27FC236}">
                  <a16:creationId xmlns:a16="http://schemas.microsoft.com/office/drawing/2014/main" id="{FC9359EB-F1A5-07F2-18E6-E81A3EFFA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1800" y="1771001"/>
              <a:ext cx="209596" cy="91009"/>
            </a:xfrm>
            <a:custGeom>
              <a:avLst/>
              <a:gdLst>
                <a:gd name="T0" fmla="*/ 76 w 76"/>
                <a:gd name="T1" fmla="*/ 7 h 33"/>
                <a:gd name="T2" fmla="*/ 74 w 76"/>
                <a:gd name="T3" fmla="*/ 0 h 33"/>
                <a:gd name="T4" fmla="*/ 0 w 76"/>
                <a:gd name="T5" fmla="*/ 23 h 33"/>
                <a:gd name="T6" fmla="*/ 2 w 76"/>
                <a:gd name="T7" fmla="*/ 33 h 33"/>
                <a:gd name="T8" fmla="*/ 76 w 76"/>
                <a:gd name="T9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3">
                  <a:moveTo>
                    <a:pt x="76" y="7"/>
                  </a:moveTo>
                  <a:lnTo>
                    <a:pt x="74" y="0"/>
                  </a:lnTo>
                  <a:lnTo>
                    <a:pt x="0" y="23"/>
                  </a:lnTo>
                  <a:lnTo>
                    <a:pt x="2" y="33"/>
                  </a:lnTo>
                  <a:lnTo>
                    <a:pt x="76" y="7"/>
                  </a:lnTo>
                  <a:close/>
                </a:path>
              </a:pathLst>
            </a:custGeom>
            <a:solidFill>
              <a:srgbClr val="D8D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4">
              <a:extLst>
                <a:ext uri="{FF2B5EF4-FFF2-40B4-BE49-F238E27FC236}">
                  <a16:creationId xmlns:a16="http://schemas.microsoft.com/office/drawing/2014/main" id="{340D84AB-B4B8-0691-A0E3-FEB085DC3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9378" y="1886831"/>
              <a:ext cx="104798" cy="113072"/>
            </a:xfrm>
            <a:custGeom>
              <a:avLst/>
              <a:gdLst>
                <a:gd name="T0" fmla="*/ 4 w 16"/>
                <a:gd name="T1" fmla="*/ 1 h 17"/>
                <a:gd name="T2" fmla="*/ 0 w 16"/>
                <a:gd name="T3" fmla="*/ 4 h 17"/>
                <a:gd name="T4" fmla="*/ 5 w 16"/>
                <a:gd name="T5" fmla="*/ 17 h 17"/>
                <a:gd name="T6" fmla="*/ 10 w 16"/>
                <a:gd name="T7" fmla="*/ 17 h 17"/>
                <a:gd name="T8" fmla="*/ 15 w 16"/>
                <a:gd name="T9" fmla="*/ 6 h 17"/>
                <a:gd name="T10" fmla="*/ 4 w 16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7">
                  <a:moveTo>
                    <a:pt x="4" y="1"/>
                  </a:moveTo>
                  <a:cubicBezTo>
                    <a:pt x="3" y="2"/>
                    <a:pt x="1" y="3"/>
                    <a:pt x="0" y="4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7" y="17"/>
                    <a:pt x="8" y="17"/>
                    <a:pt x="10" y="17"/>
                  </a:cubicBezTo>
                  <a:cubicBezTo>
                    <a:pt x="14" y="15"/>
                    <a:pt x="16" y="11"/>
                    <a:pt x="15" y="6"/>
                  </a:cubicBezTo>
                  <a:cubicBezTo>
                    <a:pt x="13" y="2"/>
                    <a:pt x="9" y="0"/>
                    <a:pt x="4" y="1"/>
                  </a:cubicBezTo>
                  <a:close/>
                </a:path>
              </a:pathLst>
            </a:custGeom>
            <a:solidFill>
              <a:srgbClr val="AFD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CC34E50D-1CBB-DE42-EB37-FC2A582F5C9F}"/>
              </a:ext>
            </a:extLst>
          </p:cNvPr>
          <p:cNvSpPr txBox="1"/>
          <p:nvPr/>
        </p:nvSpPr>
        <p:spPr>
          <a:xfrm>
            <a:off x="6884951" y="2754696"/>
            <a:ext cx="3581430" cy="1101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Montserrat" pitchFamily="2" charset="77"/>
                <a:cs typeface="Oriya MN" pitchFamily="2" charset="0"/>
              </a:rPr>
              <a:t>Hi, my name is </a:t>
            </a:r>
            <a:r>
              <a:rPr lang="en-SE" b="1" dirty="0">
                <a:solidFill>
                  <a:schemeClr val="bg1">
                    <a:lumMod val="95000"/>
                  </a:schemeClr>
                </a:solidFill>
                <a:latin typeface="Montserrat" pitchFamily="2" charset="77"/>
                <a:cs typeface="Oriya MN" pitchFamily="2" charset="0"/>
              </a:rPr>
              <a:t>Julia.</a:t>
            </a:r>
          </a:p>
          <a:p>
            <a:pPr algn="r">
              <a:lnSpc>
                <a:spcPct val="125000"/>
              </a:lnSpc>
            </a:pPr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Montserrat" pitchFamily="2" charset="77"/>
                <a:cs typeface="Oriya MN" pitchFamily="2" charset="0"/>
              </a:rPr>
              <a:t>I’m a front-end developer</a:t>
            </a:r>
          </a:p>
          <a:p>
            <a:pPr algn="r">
              <a:lnSpc>
                <a:spcPct val="125000"/>
              </a:lnSpc>
            </a:pPr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Montserrat" pitchFamily="2" charset="77"/>
                <a:cs typeface="Oriya MN" pitchFamily="2" charset="0"/>
              </a:rPr>
              <a:t>based in Stockholm, Sweden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38F18E7-7EF0-2815-2B2A-820E049C65A7}"/>
              </a:ext>
            </a:extLst>
          </p:cNvPr>
          <p:cNvSpPr txBox="1"/>
          <p:nvPr/>
        </p:nvSpPr>
        <p:spPr>
          <a:xfrm>
            <a:off x="5910839" y="3950011"/>
            <a:ext cx="4567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E" sz="4800" dirty="0">
                <a:solidFill>
                  <a:schemeClr val="bg1">
                    <a:lumMod val="95000"/>
                  </a:schemeClr>
                </a:solidFill>
                <a:latin typeface="Montserrat" pitchFamily="2" charset="77"/>
                <a:cs typeface="Oriya MN" pitchFamily="2" charset="0"/>
              </a:rPr>
              <a:t>LET’S BUILD THINGS!</a:t>
            </a:r>
          </a:p>
        </p:txBody>
      </p:sp>
    </p:spTree>
    <p:extLst>
      <p:ext uri="{BB962C8B-B14F-4D97-AF65-F5344CB8AC3E}">
        <p14:creationId xmlns:p14="http://schemas.microsoft.com/office/powerpoint/2010/main" val="128051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DDFA15-2183-2314-E590-9F71F65343BF}"/>
              </a:ext>
            </a:extLst>
          </p:cNvPr>
          <p:cNvSpPr/>
          <p:nvPr/>
        </p:nvSpPr>
        <p:spPr>
          <a:xfrm>
            <a:off x="767442" y="-30450"/>
            <a:ext cx="10657115" cy="6531429"/>
          </a:xfrm>
          <a:prstGeom prst="roundRect">
            <a:avLst>
              <a:gd name="adj" fmla="val 1618"/>
            </a:avLst>
          </a:prstGeom>
          <a:solidFill>
            <a:srgbClr val="0A1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B6B2E-A8D6-C175-40ED-1143117F7B09}"/>
              </a:ext>
            </a:extLst>
          </p:cNvPr>
          <p:cNvSpPr txBox="1"/>
          <p:nvPr/>
        </p:nvSpPr>
        <p:spPr>
          <a:xfrm>
            <a:off x="1372567" y="3547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b="1" dirty="0">
                <a:solidFill>
                  <a:schemeClr val="bg1">
                    <a:lumMod val="95000"/>
                  </a:schemeClr>
                </a:solidFill>
                <a:latin typeface="Andale Mono" panose="020B0509000000000004" pitchFamily="49" charset="0"/>
                <a:cs typeface="Oriya MN" pitchFamily="2" charset="0"/>
              </a:rPr>
              <a:t>Projects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C0F2B4-3252-843A-14DE-564C886AD54C}"/>
              </a:ext>
            </a:extLst>
          </p:cNvPr>
          <p:cNvGrpSpPr/>
          <p:nvPr/>
        </p:nvGrpSpPr>
        <p:grpSpPr>
          <a:xfrm>
            <a:off x="1435261" y="949123"/>
            <a:ext cx="2920156" cy="3009419"/>
            <a:chOff x="1435261" y="949123"/>
            <a:chExt cx="2920156" cy="300941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984E345-81A9-2E86-5928-68116B88CA83}"/>
                </a:ext>
              </a:extLst>
            </p:cNvPr>
            <p:cNvSpPr/>
            <p:nvPr/>
          </p:nvSpPr>
          <p:spPr>
            <a:xfrm>
              <a:off x="1435261" y="949123"/>
              <a:ext cx="2920156" cy="3009419"/>
            </a:xfrm>
            <a:prstGeom prst="roundRect">
              <a:avLst>
                <a:gd name="adj" fmla="val 61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857A4E-EB58-0ED8-EE41-73038311C3DE}"/>
                </a:ext>
              </a:extLst>
            </p:cNvPr>
            <p:cNvGrpSpPr/>
            <p:nvPr/>
          </p:nvGrpSpPr>
          <p:grpSpPr>
            <a:xfrm>
              <a:off x="2299492" y="1516676"/>
              <a:ext cx="1191693" cy="1874312"/>
              <a:chOff x="6194848" y="4326980"/>
              <a:chExt cx="654050" cy="1028700"/>
            </a:xfrm>
          </p:grpSpPr>
          <p:sp>
            <p:nvSpPr>
              <p:cNvPr id="15" name="Freeform 340">
                <a:extLst>
                  <a:ext uri="{FF2B5EF4-FFF2-40B4-BE49-F238E27FC236}">
                    <a16:creationId xmlns:a16="http://schemas.microsoft.com/office/drawing/2014/main" id="{A73760F1-D8EA-A514-63B0-D1D00BADD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848" y="4790530"/>
                <a:ext cx="565150" cy="565150"/>
              </a:xfrm>
              <a:custGeom>
                <a:avLst/>
                <a:gdLst>
                  <a:gd name="T0" fmla="*/ 178 w 356"/>
                  <a:gd name="T1" fmla="*/ 0 h 356"/>
                  <a:gd name="T2" fmla="*/ 213 w 356"/>
                  <a:gd name="T3" fmla="*/ 4 h 356"/>
                  <a:gd name="T4" fmla="*/ 247 w 356"/>
                  <a:gd name="T5" fmla="*/ 14 h 356"/>
                  <a:gd name="T6" fmla="*/ 277 w 356"/>
                  <a:gd name="T7" fmla="*/ 30 h 356"/>
                  <a:gd name="T8" fmla="*/ 303 w 356"/>
                  <a:gd name="T9" fmla="*/ 52 h 356"/>
                  <a:gd name="T10" fmla="*/ 326 w 356"/>
                  <a:gd name="T11" fmla="*/ 78 h 356"/>
                  <a:gd name="T12" fmla="*/ 341 w 356"/>
                  <a:gd name="T13" fmla="*/ 109 h 356"/>
                  <a:gd name="T14" fmla="*/ 352 w 356"/>
                  <a:gd name="T15" fmla="*/ 143 h 356"/>
                  <a:gd name="T16" fmla="*/ 356 w 356"/>
                  <a:gd name="T17" fmla="*/ 178 h 356"/>
                  <a:gd name="T18" fmla="*/ 352 w 356"/>
                  <a:gd name="T19" fmla="*/ 213 h 356"/>
                  <a:gd name="T20" fmla="*/ 341 w 356"/>
                  <a:gd name="T21" fmla="*/ 247 h 356"/>
                  <a:gd name="T22" fmla="*/ 326 w 356"/>
                  <a:gd name="T23" fmla="*/ 277 h 356"/>
                  <a:gd name="T24" fmla="*/ 303 w 356"/>
                  <a:gd name="T25" fmla="*/ 304 h 356"/>
                  <a:gd name="T26" fmla="*/ 277 w 356"/>
                  <a:gd name="T27" fmla="*/ 325 h 356"/>
                  <a:gd name="T28" fmla="*/ 247 w 356"/>
                  <a:gd name="T29" fmla="*/ 342 h 356"/>
                  <a:gd name="T30" fmla="*/ 213 w 356"/>
                  <a:gd name="T31" fmla="*/ 352 h 356"/>
                  <a:gd name="T32" fmla="*/ 178 w 356"/>
                  <a:gd name="T33" fmla="*/ 356 h 356"/>
                  <a:gd name="T34" fmla="*/ 142 w 356"/>
                  <a:gd name="T35" fmla="*/ 352 h 356"/>
                  <a:gd name="T36" fmla="*/ 108 w 356"/>
                  <a:gd name="T37" fmla="*/ 342 h 356"/>
                  <a:gd name="T38" fmla="*/ 78 w 356"/>
                  <a:gd name="T39" fmla="*/ 325 h 356"/>
                  <a:gd name="T40" fmla="*/ 52 w 356"/>
                  <a:gd name="T41" fmla="*/ 304 h 356"/>
                  <a:gd name="T42" fmla="*/ 31 w 356"/>
                  <a:gd name="T43" fmla="*/ 277 h 356"/>
                  <a:gd name="T44" fmla="*/ 14 w 356"/>
                  <a:gd name="T45" fmla="*/ 247 h 356"/>
                  <a:gd name="T46" fmla="*/ 4 w 356"/>
                  <a:gd name="T47" fmla="*/ 213 h 356"/>
                  <a:gd name="T48" fmla="*/ 0 w 356"/>
                  <a:gd name="T49" fmla="*/ 178 h 356"/>
                  <a:gd name="T50" fmla="*/ 4 w 356"/>
                  <a:gd name="T51" fmla="*/ 143 h 356"/>
                  <a:gd name="T52" fmla="*/ 14 w 356"/>
                  <a:gd name="T53" fmla="*/ 109 h 356"/>
                  <a:gd name="T54" fmla="*/ 31 w 356"/>
                  <a:gd name="T55" fmla="*/ 78 h 356"/>
                  <a:gd name="T56" fmla="*/ 52 w 356"/>
                  <a:gd name="T57" fmla="*/ 52 h 356"/>
                  <a:gd name="T58" fmla="*/ 78 w 356"/>
                  <a:gd name="T59" fmla="*/ 30 h 356"/>
                  <a:gd name="T60" fmla="*/ 108 w 356"/>
                  <a:gd name="T61" fmla="*/ 14 h 356"/>
                  <a:gd name="T62" fmla="*/ 142 w 356"/>
                  <a:gd name="T63" fmla="*/ 4 h 356"/>
                  <a:gd name="T64" fmla="*/ 178 w 356"/>
                  <a:gd name="T65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6" h="356">
                    <a:moveTo>
                      <a:pt x="178" y="0"/>
                    </a:moveTo>
                    <a:lnTo>
                      <a:pt x="213" y="4"/>
                    </a:lnTo>
                    <a:lnTo>
                      <a:pt x="247" y="14"/>
                    </a:lnTo>
                    <a:lnTo>
                      <a:pt x="277" y="30"/>
                    </a:lnTo>
                    <a:lnTo>
                      <a:pt x="303" y="52"/>
                    </a:lnTo>
                    <a:lnTo>
                      <a:pt x="326" y="78"/>
                    </a:lnTo>
                    <a:lnTo>
                      <a:pt x="341" y="109"/>
                    </a:lnTo>
                    <a:lnTo>
                      <a:pt x="352" y="143"/>
                    </a:lnTo>
                    <a:lnTo>
                      <a:pt x="356" y="178"/>
                    </a:lnTo>
                    <a:lnTo>
                      <a:pt x="352" y="213"/>
                    </a:lnTo>
                    <a:lnTo>
                      <a:pt x="341" y="247"/>
                    </a:lnTo>
                    <a:lnTo>
                      <a:pt x="326" y="277"/>
                    </a:lnTo>
                    <a:lnTo>
                      <a:pt x="303" y="304"/>
                    </a:lnTo>
                    <a:lnTo>
                      <a:pt x="277" y="325"/>
                    </a:lnTo>
                    <a:lnTo>
                      <a:pt x="247" y="342"/>
                    </a:lnTo>
                    <a:lnTo>
                      <a:pt x="213" y="352"/>
                    </a:lnTo>
                    <a:lnTo>
                      <a:pt x="178" y="356"/>
                    </a:lnTo>
                    <a:lnTo>
                      <a:pt x="142" y="352"/>
                    </a:lnTo>
                    <a:lnTo>
                      <a:pt x="108" y="342"/>
                    </a:lnTo>
                    <a:lnTo>
                      <a:pt x="78" y="325"/>
                    </a:lnTo>
                    <a:lnTo>
                      <a:pt x="52" y="304"/>
                    </a:lnTo>
                    <a:lnTo>
                      <a:pt x="31" y="277"/>
                    </a:lnTo>
                    <a:lnTo>
                      <a:pt x="14" y="247"/>
                    </a:lnTo>
                    <a:lnTo>
                      <a:pt x="4" y="213"/>
                    </a:lnTo>
                    <a:lnTo>
                      <a:pt x="0" y="178"/>
                    </a:lnTo>
                    <a:lnTo>
                      <a:pt x="4" y="143"/>
                    </a:lnTo>
                    <a:lnTo>
                      <a:pt x="14" y="109"/>
                    </a:lnTo>
                    <a:lnTo>
                      <a:pt x="31" y="78"/>
                    </a:lnTo>
                    <a:lnTo>
                      <a:pt x="52" y="52"/>
                    </a:lnTo>
                    <a:lnTo>
                      <a:pt x="78" y="30"/>
                    </a:lnTo>
                    <a:lnTo>
                      <a:pt x="108" y="14"/>
                    </a:lnTo>
                    <a:lnTo>
                      <a:pt x="142" y="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341">
                <a:extLst>
                  <a:ext uri="{FF2B5EF4-FFF2-40B4-BE49-F238E27FC236}">
                    <a16:creationId xmlns:a16="http://schemas.microsoft.com/office/drawing/2014/main" id="{9BBA0F94-7254-3D99-23FA-17FDB76A5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5985" y="4601617"/>
                <a:ext cx="141288" cy="198438"/>
              </a:xfrm>
              <a:prstGeom prst="rect">
                <a:avLst/>
              </a:prstGeom>
              <a:solidFill>
                <a:srgbClr val="EFEFE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342">
                <a:extLst>
                  <a:ext uri="{FF2B5EF4-FFF2-40B4-BE49-F238E27FC236}">
                    <a16:creationId xmlns:a16="http://schemas.microsoft.com/office/drawing/2014/main" id="{2B99FEF0-0B6A-CAA2-F87C-2D270D819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823" y="4536530"/>
                <a:ext cx="204788" cy="65088"/>
              </a:xfrm>
              <a:custGeom>
                <a:avLst/>
                <a:gdLst>
                  <a:gd name="T0" fmla="*/ 19 w 129"/>
                  <a:gd name="T1" fmla="*/ 0 h 41"/>
                  <a:gd name="T2" fmla="*/ 108 w 129"/>
                  <a:gd name="T3" fmla="*/ 0 h 41"/>
                  <a:gd name="T4" fmla="*/ 114 w 129"/>
                  <a:gd name="T5" fmla="*/ 0 h 41"/>
                  <a:gd name="T6" fmla="*/ 119 w 129"/>
                  <a:gd name="T7" fmla="*/ 3 h 41"/>
                  <a:gd name="T8" fmla="*/ 123 w 129"/>
                  <a:gd name="T9" fmla="*/ 5 h 41"/>
                  <a:gd name="T10" fmla="*/ 125 w 129"/>
                  <a:gd name="T11" fmla="*/ 9 h 41"/>
                  <a:gd name="T12" fmla="*/ 128 w 129"/>
                  <a:gd name="T13" fmla="*/ 15 h 41"/>
                  <a:gd name="T14" fmla="*/ 129 w 129"/>
                  <a:gd name="T15" fmla="*/ 20 h 41"/>
                  <a:gd name="T16" fmla="*/ 128 w 129"/>
                  <a:gd name="T17" fmla="*/ 25 h 41"/>
                  <a:gd name="T18" fmla="*/ 125 w 129"/>
                  <a:gd name="T19" fmla="*/ 30 h 41"/>
                  <a:gd name="T20" fmla="*/ 123 w 129"/>
                  <a:gd name="T21" fmla="*/ 34 h 41"/>
                  <a:gd name="T22" fmla="*/ 119 w 129"/>
                  <a:gd name="T23" fmla="*/ 38 h 41"/>
                  <a:gd name="T24" fmla="*/ 114 w 129"/>
                  <a:gd name="T25" fmla="*/ 40 h 41"/>
                  <a:gd name="T26" fmla="*/ 108 w 129"/>
                  <a:gd name="T27" fmla="*/ 41 h 41"/>
                  <a:gd name="T28" fmla="*/ 19 w 129"/>
                  <a:gd name="T29" fmla="*/ 41 h 41"/>
                  <a:gd name="T30" fmla="*/ 14 w 129"/>
                  <a:gd name="T31" fmla="*/ 40 h 41"/>
                  <a:gd name="T32" fmla="*/ 9 w 129"/>
                  <a:gd name="T33" fmla="*/ 38 h 41"/>
                  <a:gd name="T34" fmla="*/ 5 w 129"/>
                  <a:gd name="T35" fmla="*/ 34 h 41"/>
                  <a:gd name="T36" fmla="*/ 2 w 129"/>
                  <a:gd name="T37" fmla="*/ 30 h 41"/>
                  <a:gd name="T38" fmla="*/ 0 w 129"/>
                  <a:gd name="T39" fmla="*/ 25 h 41"/>
                  <a:gd name="T40" fmla="*/ 0 w 129"/>
                  <a:gd name="T41" fmla="*/ 20 h 41"/>
                  <a:gd name="T42" fmla="*/ 0 w 129"/>
                  <a:gd name="T43" fmla="*/ 15 h 41"/>
                  <a:gd name="T44" fmla="*/ 2 w 129"/>
                  <a:gd name="T45" fmla="*/ 9 h 41"/>
                  <a:gd name="T46" fmla="*/ 5 w 129"/>
                  <a:gd name="T47" fmla="*/ 5 h 41"/>
                  <a:gd name="T48" fmla="*/ 9 w 129"/>
                  <a:gd name="T49" fmla="*/ 3 h 41"/>
                  <a:gd name="T50" fmla="*/ 14 w 129"/>
                  <a:gd name="T51" fmla="*/ 0 h 41"/>
                  <a:gd name="T52" fmla="*/ 19 w 129"/>
                  <a:gd name="T5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9" h="41">
                    <a:moveTo>
                      <a:pt x="19" y="0"/>
                    </a:moveTo>
                    <a:lnTo>
                      <a:pt x="108" y="0"/>
                    </a:lnTo>
                    <a:lnTo>
                      <a:pt x="114" y="0"/>
                    </a:lnTo>
                    <a:lnTo>
                      <a:pt x="119" y="3"/>
                    </a:lnTo>
                    <a:lnTo>
                      <a:pt x="123" y="5"/>
                    </a:lnTo>
                    <a:lnTo>
                      <a:pt x="125" y="9"/>
                    </a:lnTo>
                    <a:lnTo>
                      <a:pt x="128" y="15"/>
                    </a:lnTo>
                    <a:lnTo>
                      <a:pt x="129" y="20"/>
                    </a:lnTo>
                    <a:lnTo>
                      <a:pt x="128" y="25"/>
                    </a:lnTo>
                    <a:lnTo>
                      <a:pt x="125" y="30"/>
                    </a:lnTo>
                    <a:lnTo>
                      <a:pt x="123" y="34"/>
                    </a:lnTo>
                    <a:lnTo>
                      <a:pt x="119" y="38"/>
                    </a:lnTo>
                    <a:lnTo>
                      <a:pt x="114" y="40"/>
                    </a:lnTo>
                    <a:lnTo>
                      <a:pt x="108" y="41"/>
                    </a:lnTo>
                    <a:lnTo>
                      <a:pt x="19" y="41"/>
                    </a:lnTo>
                    <a:lnTo>
                      <a:pt x="14" y="40"/>
                    </a:lnTo>
                    <a:lnTo>
                      <a:pt x="9" y="38"/>
                    </a:lnTo>
                    <a:lnTo>
                      <a:pt x="5" y="34"/>
                    </a:lnTo>
                    <a:lnTo>
                      <a:pt x="2" y="30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2" y="9"/>
                    </a:lnTo>
                    <a:lnTo>
                      <a:pt x="5" y="5"/>
                    </a:lnTo>
                    <a:lnTo>
                      <a:pt x="9" y="3"/>
                    </a:lnTo>
                    <a:lnTo>
                      <a:pt x="14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343">
                <a:extLst>
                  <a:ext uri="{FF2B5EF4-FFF2-40B4-BE49-F238E27FC236}">
                    <a16:creationId xmlns:a16="http://schemas.microsoft.com/office/drawing/2014/main" id="{1FBD63B3-9583-1A4F-A931-BE96C9664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698" y="479211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71 w 71"/>
                  <a:gd name="T3" fmla="*/ 34 h 71"/>
                  <a:gd name="T4" fmla="*/ 35 w 71"/>
                  <a:gd name="T5" fmla="*/ 71 h 71"/>
                  <a:gd name="T6" fmla="*/ 0 w 71"/>
                  <a:gd name="T7" fmla="*/ 36 h 71"/>
                  <a:gd name="T8" fmla="*/ 36 w 71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71" y="34"/>
                    </a:lnTo>
                    <a:lnTo>
                      <a:pt x="35" y="71"/>
                    </a:lnTo>
                    <a:lnTo>
                      <a:pt x="0" y="3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344">
                <a:extLst>
                  <a:ext uri="{FF2B5EF4-FFF2-40B4-BE49-F238E27FC236}">
                    <a16:creationId xmlns:a16="http://schemas.microsoft.com/office/drawing/2014/main" id="{7741BE9D-3DEA-B556-EFF1-3B06A9E1D6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98085" y="4758780"/>
                <a:ext cx="92075" cy="93663"/>
              </a:xfrm>
              <a:custGeom>
                <a:avLst/>
                <a:gdLst>
                  <a:gd name="T0" fmla="*/ 55 w 58"/>
                  <a:gd name="T1" fmla="*/ 55 h 59"/>
                  <a:gd name="T2" fmla="*/ 55 w 58"/>
                  <a:gd name="T3" fmla="*/ 55 h 59"/>
                  <a:gd name="T4" fmla="*/ 55 w 58"/>
                  <a:gd name="T5" fmla="*/ 55 h 59"/>
                  <a:gd name="T6" fmla="*/ 55 w 58"/>
                  <a:gd name="T7" fmla="*/ 55 h 59"/>
                  <a:gd name="T8" fmla="*/ 11 w 58"/>
                  <a:gd name="T9" fmla="*/ 0 h 59"/>
                  <a:gd name="T10" fmla="*/ 15 w 58"/>
                  <a:gd name="T11" fmla="*/ 2 h 59"/>
                  <a:gd name="T12" fmla="*/ 19 w 58"/>
                  <a:gd name="T13" fmla="*/ 4 h 59"/>
                  <a:gd name="T14" fmla="*/ 55 w 58"/>
                  <a:gd name="T15" fmla="*/ 40 h 59"/>
                  <a:gd name="T16" fmla="*/ 57 w 58"/>
                  <a:gd name="T17" fmla="*/ 44 h 59"/>
                  <a:gd name="T18" fmla="*/ 58 w 58"/>
                  <a:gd name="T19" fmla="*/ 47 h 59"/>
                  <a:gd name="T20" fmla="*/ 57 w 58"/>
                  <a:gd name="T21" fmla="*/ 53 h 59"/>
                  <a:gd name="T22" fmla="*/ 55 w 58"/>
                  <a:gd name="T23" fmla="*/ 55 h 59"/>
                  <a:gd name="T24" fmla="*/ 51 w 58"/>
                  <a:gd name="T25" fmla="*/ 58 h 59"/>
                  <a:gd name="T26" fmla="*/ 47 w 58"/>
                  <a:gd name="T27" fmla="*/ 59 h 59"/>
                  <a:gd name="T28" fmla="*/ 41 w 58"/>
                  <a:gd name="T29" fmla="*/ 58 h 59"/>
                  <a:gd name="T30" fmla="*/ 38 w 58"/>
                  <a:gd name="T31" fmla="*/ 55 h 59"/>
                  <a:gd name="T32" fmla="*/ 3 w 58"/>
                  <a:gd name="T33" fmla="*/ 21 h 59"/>
                  <a:gd name="T34" fmla="*/ 1 w 58"/>
                  <a:gd name="T35" fmla="*/ 17 h 59"/>
                  <a:gd name="T36" fmla="*/ 0 w 58"/>
                  <a:gd name="T37" fmla="*/ 12 h 59"/>
                  <a:gd name="T38" fmla="*/ 1 w 58"/>
                  <a:gd name="T39" fmla="*/ 8 h 59"/>
                  <a:gd name="T40" fmla="*/ 3 w 58"/>
                  <a:gd name="T41" fmla="*/ 4 h 59"/>
                  <a:gd name="T42" fmla="*/ 3 w 58"/>
                  <a:gd name="T43" fmla="*/ 4 h 59"/>
                  <a:gd name="T44" fmla="*/ 6 w 58"/>
                  <a:gd name="T45" fmla="*/ 2 h 59"/>
                  <a:gd name="T46" fmla="*/ 11 w 58"/>
                  <a:gd name="T4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59">
                    <a:moveTo>
                      <a:pt x="55" y="55"/>
                    </a:moveTo>
                    <a:lnTo>
                      <a:pt x="55" y="55"/>
                    </a:lnTo>
                    <a:lnTo>
                      <a:pt x="55" y="55"/>
                    </a:lnTo>
                    <a:lnTo>
                      <a:pt x="55" y="55"/>
                    </a:lnTo>
                    <a:close/>
                    <a:moveTo>
                      <a:pt x="11" y="0"/>
                    </a:moveTo>
                    <a:lnTo>
                      <a:pt x="15" y="2"/>
                    </a:lnTo>
                    <a:lnTo>
                      <a:pt x="19" y="4"/>
                    </a:lnTo>
                    <a:lnTo>
                      <a:pt x="55" y="40"/>
                    </a:lnTo>
                    <a:lnTo>
                      <a:pt x="57" y="44"/>
                    </a:lnTo>
                    <a:lnTo>
                      <a:pt x="58" y="47"/>
                    </a:lnTo>
                    <a:lnTo>
                      <a:pt x="57" y="53"/>
                    </a:lnTo>
                    <a:lnTo>
                      <a:pt x="55" y="55"/>
                    </a:lnTo>
                    <a:lnTo>
                      <a:pt x="51" y="58"/>
                    </a:lnTo>
                    <a:lnTo>
                      <a:pt x="47" y="59"/>
                    </a:lnTo>
                    <a:lnTo>
                      <a:pt x="41" y="58"/>
                    </a:lnTo>
                    <a:lnTo>
                      <a:pt x="38" y="55"/>
                    </a:lnTo>
                    <a:lnTo>
                      <a:pt x="3" y="21"/>
                    </a:lnTo>
                    <a:lnTo>
                      <a:pt x="1" y="17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6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345">
                <a:extLst>
                  <a:ext uri="{FF2B5EF4-FFF2-40B4-BE49-F238E27FC236}">
                    <a16:creationId xmlns:a16="http://schemas.microsoft.com/office/drawing/2014/main" id="{7CFC1154-55B1-849C-C7C3-2AC7DCECB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6673" y="4788942"/>
                <a:ext cx="22225" cy="22225"/>
              </a:xfrm>
              <a:custGeom>
                <a:avLst/>
                <a:gdLst>
                  <a:gd name="T0" fmla="*/ 6 w 14"/>
                  <a:gd name="T1" fmla="*/ 0 h 14"/>
                  <a:gd name="T2" fmla="*/ 9 w 14"/>
                  <a:gd name="T3" fmla="*/ 0 h 14"/>
                  <a:gd name="T4" fmla="*/ 11 w 14"/>
                  <a:gd name="T5" fmla="*/ 2 h 14"/>
                  <a:gd name="T6" fmla="*/ 13 w 14"/>
                  <a:gd name="T7" fmla="*/ 4 h 14"/>
                  <a:gd name="T8" fmla="*/ 14 w 14"/>
                  <a:gd name="T9" fmla="*/ 7 h 14"/>
                  <a:gd name="T10" fmla="*/ 13 w 14"/>
                  <a:gd name="T11" fmla="*/ 10 h 14"/>
                  <a:gd name="T12" fmla="*/ 11 w 14"/>
                  <a:gd name="T13" fmla="*/ 11 h 14"/>
                  <a:gd name="T14" fmla="*/ 9 w 14"/>
                  <a:gd name="T15" fmla="*/ 14 h 14"/>
                  <a:gd name="T16" fmla="*/ 6 w 14"/>
                  <a:gd name="T17" fmla="*/ 14 h 14"/>
                  <a:gd name="T18" fmla="*/ 4 w 14"/>
                  <a:gd name="T19" fmla="*/ 14 h 14"/>
                  <a:gd name="T20" fmla="*/ 1 w 14"/>
                  <a:gd name="T21" fmla="*/ 11 h 14"/>
                  <a:gd name="T22" fmla="*/ 0 w 14"/>
                  <a:gd name="T23" fmla="*/ 10 h 14"/>
                  <a:gd name="T24" fmla="*/ 0 w 14"/>
                  <a:gd name="T25" fmla="*/ 7 h 14"/>
                  <a:gd name="T26" fmla="*/ 0 w 14"/>
                  <a:gd name="T27" fmla="*/ 4 h 14"/>
                  <a:gd name="T28" fmla="*/ 1 w 14"/>
                  <a:gd name="T29" fmla="*/ 2 h 14"/>
                  <a:gd name="T30" fmla="*/ 4 w 14"/>
                  <a:gd name="T31" fmla="*/ 0 h 14"/>
                  <a:gd name="T32" fmla="*/ 6 w 14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9" y="0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4" y="7"/>
                    </a:lnTo>
                    <a:lnTo>
                      <a:pt x="13" y="10"/>
                    </a:lnTo>
                    <a:lnTo>
                      <a:pt x="11" y="11"/>
                    </a:lnTo>
                    <a:lnTo>
                      <a:pt x="9" y="14"/>
                    </a:lnTo>
                    <a:lnTo>
                      <a:pt x="6" y="14"/>
                    </a:lnTo>
                    <a:lnTo>
                      <a:pt x="4" y="14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BC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346">
                <a:extLst>
                  <a:ext uri="{FF2B5EF4-FFF2-40B4-BE49-F238E27FC236}">
                    <a16:creationId xmlns:a16="http://schemas.microsoft.com/office/drawing/2014/main" id="{C3CB792F-70CF-4FF6-B682-F67F31E6D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4285" y="4642892"/>
                <a:ext cx="74613" cy="73025"/>
              </a:xfrm>
              <a:custGeom>
                <a:avLst/>
                <a:gdLst>
                  <a:gd name="T0" fmla="*/ 24 w 47"/>
                  <a:gd name="T1" fmla="*/ 0 h 46"/>
                  <a:gd name="T2" fmla="*/ 35 w 47"/>
                  <a:gd name="T3" fmla="*/ 3 h 46"/>
                  <a:gd name="T4" fmla="*/ 43 w 47"/>
                  <a:gd name="T5" fmla="*/ 12 h 46"/>
                  <a:gd name="T6" fmla="*/ 47 w 47"/>
                  <a:gd name="T7" fmla="*/ 24 h 46"/>
                  <a:gd name="T8" fmla="*/ 43 w 47"/>
                  <a:gd name="T9" fmla="*/ 35 h 46"/>
                  <a:gd name="T10" fmla="*/ 35 w 47"/>
                  <a:gd name="T11" fmla="*/ 43 h 46"/>
                  <a:gd name="T12" fmla="*/ 24 w 47"/>
                  <a:gd name="T13" fmla="*/ 46 h 46"/>
                  <a:gd name="T14" fmla="*/ 12 w 47"/>
                  <a:gd name="T15" fmla="*/ 43 h 46"/>
                  <a:gd name="T16" fmla="*/ 4 w 47"/>
                  <a:gd name="T17" fmla="*/ 35 h 46"/>
                  <a:gd name="T18" fmla="*/ 0 w 47"/>
                  <a:gd name="T19" fmla="*/ 24 h 46"/>
                  <a:gd name="T20" fmla="*/ 4 w 47"/>
                  <a:gd name="T21" fmla="*/ 12 h 46"/>
                  <a:gd name="T22" fmla="*/ 12 w 47"/>
                  <a:gd name="T23" fmla="*/ 3 h 46"/>
                  <a:gd name="T24" fmla="*/ 24 w 47"/>
                  <a:gd name="T2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46">
                    <a:moveTo>
                      <a:pt x="24" y="0"/>
                    </a:moveTo>
                    <a:lnTo>
                      <a:pt x="35" y="3"/>
                    </a:lnTo>
                    <a:lnTo>
                      <a:pt x="43" y="12"/>
                    </a:lnTo>
                    <a:lnTo>
                      <a:pt x="47" y="24"/>
                    </a:lnTo>
                    <a:lnTo>
                      <a:pt x="43" y="35"/>
                    </a:lnTo>
                    <a:lnTo>
                      <a:pt x="35" y="43"/>
                    </a:lnTo>
                    <a:lnTo>
                      <a:pt x="24" y="46"/>
                    </a:lnTo>
                    <a:lnTo>
                      <a:pt x="12" y="43"/>
                    </a:lnTo>
                    <a:lnTo>
                      <a:pt x="4" y="35"/>
                    </a:lnTo>
                    <a:lnTo>
                      <a:pt x="0" y="24"/>
                    </a:lnTo>
                    <a:lnTo>
                      <a:pt x="4" y="12"/>
                    </a:lnTo>
                    <a:lnTo>
                      <a:pt x="12" y="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CCBC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347">
                <a:extLst>
                  <a:ext uri="{FF2B5EF4-FFF2-40B4-BE49-F238E27FC236}">
                    <a16:creationId xmlns:a16="http://schemas.microsoft.com/office/drawing/2014/main" id="{8D6D2C60-34F5-CFDE-EDA2-82EB72248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685" y="5027067"/>
                <a:ext cx="295275" cy="101600"/>
              </a:xfrm>
              <a:custGeom>
                <a:avLst/>
                <a:gdLst>
                  <a:gd name="T0" fmla="*/ 111 w 186"/>
                  <a:gd name="T1" fmla="*/ 0 h 64"/>
                  <a:gd name="T2" fmla="*/ 135 w 186"/>
                  <a:gd name="T3" fmla="*/ 1 h 64"/>
                  <a:gd name="T4" fmla="*/ 155 w 186"/>
                  <a:gd name="T5" fmla="*/ 5 h 64"/>
                  <a:gd name="T6" fmla="*/ 172 w 186"/>
                  <a:gd name="T7" fmla="*/ 12 h 64"/>
                  <a:gd name="T8" fmla="*/ 182 w 186"/>
                  <a:gd name="T9" fmla="*/ 21 h 64"/>
                  <a:gd name="T10" fmla="*/ 186 w 186"/>
                  <a:gd name="T11" fmla="*/ 30 h 64"/>
                  <a:gd name="T12" fmla="*/ 185 w 186"/>
                  <a:gd name="T13" fmla="*/ 47 h 64"/>
                  <a:gd name="T14" fmla="*/ 181 w 186"/>
                  <a:gd name="T15" fmla="*/ 64 h 64"/>
                  <a:gd name="T16" fmla="*/ 0 w 186"/>
                  <a:gd name="T17" fmla="*/ 64 h 64"/>
                  <a:gd name="T18" fmla="*/ 0 w 186"/>
                  <a:gd name="T19" fmla="*/ 30 h 64"/>
                  <a:gd name="T20" fmla="*/ 9 w 186"/>
                  <a:gd name="T21" fmla="*/ 24 h 64"/>
                  <a:gd name="T22" fmla="*/ 21 w 186"/>
                  <a:gd name="T23" fmla="*/ 16 h 64"/>
                  <a:gd name="T24" fmla="*/ 38 w 186"/>
                  <a:gd name="T25" fmla="*/ 9 h 64"/>
                  <a:gd name="T26" fmla="*/ 58 w 186"/>
                  <a:gd name="T27" fmla="*/ 4 h 64"/>
                  <a:gd name="T28" fmla="*/ 83 w 186"/>
                  <a:gd name="T29" fmla="*/ 1 h 64"/>
                  <a:gd name="T30" fmla="*/ 111 w 186"/>
                  <a:gd name="T3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64">
                    <a:moveTo>
                      <a:pt x="111" y="0"/>
                    </a:moveTo>
                    <a:lnTo>
                      <a:pt x="135" y="1"/>
                    </a:lnTo>
                    <a:lnTo>
                      <a:pt x="155" y="5"/>
                    </a:lnTo>
                    <a:lnTo>
                      <a:pt x="172" y="12"/>
                    </a:lnTo>
                    <a:lnTo>
                      <a:pt x="182" y="21"/>
                    </a:lnTo>
                    <a:lnTo>
                      <a:pt x="186" y="30"/>
                    </a:lnTo>
                    <a:lnTo>
                      <a:pt x="185" y="47"/>
                    </a:lnTo>
                    <a:lnTo>
                      <a:pt x="181" y="64"/>
                    </a:lnTo>
                    <a:lnTo>
                      <a:pt x="0" y="64"/>
                    </a:lnTo>
                    <a:lnTo>
                      <a:pt x="0" y="30"/>
                    </a:lnTo>
                    <a:lnTo>
                      <a:pt x="9" y="24"/>
                    </a:lnTo>
                    <a:lnTo>
                      <a:pt x="21" y="16"/>
                    </a:lnTo>
                    <a:lnTo>
                      <a:pt x="38" y="9"/>
                    </a:lnTo>
                    <a:lnTo>
                      <a:pt x="58" y="4"/>
                    </a:lnTo>
                    <a:lnTo>
                      <a:pt x="83" y="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D65A3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348">
                <a:extLst>
                  <a:ext uri="{FF2B5EF4-FFF2-40B4-BE49-F238E27FC236}">
                    <a16:creationId xmlns:a16="http://schemas.microsoft.com/office/drawing/2014/main" id="{80505565-A073-58CA-F082-724EB97D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2473" y="5025480"/>
                <a:ext cx="471488" cy="282575"/>
              </a:xfrm>
              <a:custGeom>
                <a:avLst/>
                <a:gdLst>
                  <a:gd name="T0" fmla="*/ 63 w 297"/>
                  <a:gd name="T1" fmla="*/ 0 h 178"/>
                  <a:gd name="T2" fmla="*/ 85 w 297"/>
                  <a:gd name="T3" fmla="*/ 0 h 178"/>
                  <a:gd name="T4" fmla="*/ 107 w 297"/>
                  <a:gd name="T5" fmla="*/ 5 h 178"/>
                  <a:gd name="T6" fmla="*/ 129 w 297"/>
                  <a:gd name="T7" fmla="*/ 14 h 178"/>
                  <a:gd name="T8" fmla="*/ 148 w 297"/>
                  <a:gd name="T9" fmla="*/ 30 h 178"/>
                  <a:gd name="T10" fmla="*/ 165 w 297"/>
                  <a:gd name="T11" fmla="*/ 43 h 178"/>
                  <a:gd name="T12" fmla="*/ 183 w 297"/>
                  <a:gd name="T13" fmla="*/ 52 h 178"/>
                  <a:gd name="T14" fmla="*/ 203 w 297"/>
                  <a:gd name="T15" fmla="*/ 57 h 178"/>
                  <a:gd name="T16" fmla="*/ 222 w 297"/>
                  <a:gd name="T17" fmla="*/ 60 h 178"/>
                  <a:gd name="T18" fmla="*/ 246 w 297"/>
                  <a:gd name="T19" fmla="*/ 60 h 178"/>
                  <a:gd name="T20" fmla="*/ 267 w 297"/>
                  <a:gd name="T21" fmla="*/ 56 h 178"/>
                  <a:gd name="T22" fmla="*/ 283 w 297"/>
                  <a:gd name="T23" fmla="*/ 50 h 178"/>
                  <a:gd name="T24" fmla="*/ 292 w 297"/>
                  <a:gd name="T25" fmla="*/ 42 h 178"/>
                  <a:gd name="T26" fmla="*/ 297 w 297"/>
                  <a:gd name="T27" fmla="*/ 31 h 178"/>
                  <a:gd name="T28" fmla="*/ 292 w 297"/>
                  <a:gd name="T29" fmla="*/ 65 h 178"/>
                  <a:gd name="T30" fmla="*/ 281 w 297"/>
                  <a:gd name="T31" fmla="*/ 95 h 178"/>
                  <a:gd name="T32" fmla="*/ 263 w 297"/>
                  <a:gd name="T33" fmla="*/ 123 h 178"/>
                  <a:gd name="T34" fmla="*/ 241 w 297"/>
                  <a:gd name="T35" fmla="*/ 146 h 178"/>
                  <a:gd name="T36" fmla="*/ 213 w 297"/>
                  <a:gd name="T37" fmla="*/ 164 h 178"/>
                  <a:gd name="T38" fmla="*/ 182 w 297"/>
                  <a:gd name="T39" fmla="*/ 174 h 178"/>
                  <a:gd name="T40" fmla="*/ 148 w 297"/>
                  <a:gd name="T41" fmla="*/ 178 h 178"/>
                  <a:gd name="T42" fmla="*/ 114 w 297"/>
                  <a:gd name="T43" fmla="*/ 174 h 178"/>
                  <a:gd name="T44" fmla="*/ 82 w 297"/>
                  <a:gd name="T45" fmla="*/ 164 h 178"/>
                  <a:gd name="T46" fmla="*/ 55 w 297"/>
                  <a:gd name="T47" fmla="*/ 145 h 178"/>
                  <a:gd name="T48" fmla="*/ 33 w 297"/>
                  <a:gd name="T49" fmla="*/ 123 h 178"/>
                  <a:gd name="T50" fmla="*/ 14 w 297"/>
                  <a:gd name="T51" fmla="*/ 95 h 178"/>
                  <a:gd name="T52" fmla="*/ 4 w 297"/>
                  <a:gd name="T53" fmla="*/ 64 h 178"/>
                  <a:gd name="T54" fmla="*/ 0 w 297"/>
                  <a:gd name="T55" fmla="*/ 30 h 178"/>
                  <a:gd name="T56" fmla="*/ 18 w 297"/>
                  <a:gd name="T57" fmla="*/ 14 h 178"/>
                  <a:gd name="T58" fmla="*/ 39 w 297"/>
                  <a:gd name="T59" fmla="*/ 5 h 178"/>
                  <a:gd name="T60" fmla="*/ 63 w 297"/>
                  <a:gd name="T6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7" h="178">
                    <a:moveTo>
                      <a:pt x="63" y="0"/>
                    </a:moveTo>
                    <a:lnTo>
                      <a:pt x="85" y="0"/>
                    </a:lnTo>
                    <a:lnTo>
                      <a:pt x="107" y="5"/>
                    </a:lnTo>
                    <a:lnTo>
                      <a:pt x="129" y="14"/>
                    </a:lnTo>
                    <a:lnTo>
                      <a:pt x="148" y="30"/>
                    </a:lnTo>
                    <a:lnTo>
                      <a:pt x="165" y="43"/>
                    </a:lnTo>
                    <a:lnTo>
                      <a:pt x="183" y="52"/>
                    </a:lnTo>
                    <a:lnTo>
                      <a:pt x="203" y="57"/>
                    </a:lnTo>
                    <a:lnTo>
                      <a:pt x="222" y="60"/>
                    </a:lnTo>
                    <a:lnTo>
                      <a:pt x="246" y="60"/>
                    </a:lnTo>
                    <a:lnTo>
                      <a:pt x="267" y="56"/>
                    </a:lnTo>
                    <a:lnTo>
                      <a:pt x="283" y="50"/>
                    </a:lnTo>
                    <a:lnTo>
                      <a:pt x="292" y="42"/>
                    </a:lnTo>
                    <a:lnTo>
                      <a:pt x="297" y="31"/>
                    </a:lnTo>
                    <a:lnTo>
                      <a:pt x="292" y="65"/>
                    </a:lnTo>
                    <a:lnTo>
                      <a:pt x="281" y="95"/>
                    </a:lnTo>
                    <a:lnTo>
                      <a:pt x="263" y="123"/>
                    </a:lnTo>
                    <a:lnTo>
                      <a:pt x="241" y="146"/>
                    </a:lnTo>
                    <a:lnTo>
                      <a:pt x="213" y="164"/>
                    </a:lnTo>
                    <a:lnTo>
                      <a:pt x="182" y="174"/>
                    </a:lnTo>
                    <a:lnTo>
                      <a:pt x="148" y="178"/>
                    </a:lnTo>
                    <a:lnTo>
                      <a:pt x="114" y="174"/>
                    </a:lnTo>
                    <a:lnTo>
                      <a:pt x="82" y="164"/>
                    </a:lnTo>
                    <a:lnTo>
                      <a:pt x="55" y="145"/>
                    </a:lnTo>
                    <a:lnTo>
                      <a:pt x="33" y="123"/>
                    </a:lnTo>
                    <a:lnTo>
                      <a:pt x="14" y="95"/>
                    </a:lnTo>
                    <a:lnTo>
                      <a:pt x="4" y="64"/>
                    </a:lnTo>
                    <a:lnTo>
                      <a:pt x="0" y="30"/>
                    </a:lnTo>
                    <a:lnTo>
                      <a:pt x="18" y="14"/>
                    </a:lnTo>
                    <a:lnTo>
                      <a:pt x="39" y="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6765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349">
                <a:extLst>
                  <a:ext uri="{FF2B5EF4-FFF2-40B4-BE49-F238E27FC236}">
                    <a16:creationId xmlns:a16="http://schemas.microsoft.com/office/drawing/2014/main" id="{7CBAC906-0527-6E86-7538-ABC435310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498" y="4722267"/>
                <a:ext cx="28575" cy="28575"/>
              </a:xfrm>
              <a:custGeom>
                <a:avLst/>
                <a:gdLst>
                  <a:gd name="T0" fmla="*/ 9 w 18"/>
                  <a:gd name="T1" fmla="*/ 0 h 18"/>
                  <a:gd name="T2" fmla="*/ 13 w 18"/>
                  <a:gd name="T3" fmla="*/ 1 h 18"/>
                  <a:gd name="T4" fmla="*/ 15 w 18"/>
                  <a:gd name="T5" fmla="*/ 2 h 18"/>
                  <a:gd name="T6" fmla="*/ 18 w 18"/>
                  <a:gd name="T7" fmla="*/ 5 h 18"/>
                  <a:gd name="T8" fmla="*/ 18 w 18"/>
                  <a:gd name="T9" fmla="*/ 9 h 18"/>
                  <a:gd name="T10" fmla="*/ 18 w 18"/>
                  <a:gd name="T11" fmla="*/ 13 h 18"/>
                  <a:gd name="T12" fmla="*/ 15 w 18"/>
                  <a:gd name="T13" fmla="*/ 15 h 18"/>
                  <a:gd name="T14" fmla="*/ 13 w 18"/>
                  <a:gd name="T15" fmla="*/ 18 h 18"/>
                  <a:gd name="T16" fmla="*/ 9 w 18"/>
                  <a:gd name="T17" fmla="*/ 18 h 18"/>
                  <a:gd name="T18" fmla="*/ 5 w 18"/>
                  <a:gd name="T19" fmla="*/ 18 h 18"/>
                  <a:gd name="T20" fmla="*/ 2 w 18"/>
                  <a:gd name="T21" fmla="*/ 15 h 18"/>
                  <a:gd name="T22" fmla="*/ 1 w 18"/>
                  <a:gd name="T23" fmla="*/ 13 h 18"/>
                  <a:gd name="T24" fmla="*/ 0 w 18"/>
                  <a:gd name="T25" fmla="*/ 9 h 18"/>
                  <a:gd name="T26" fmla="*/ 1 w 18"/>
                  <a:gd name="T27" fmla="*/ 5 h 18"/>
                  <a:gd name="T28" fmla="*/ 2 w 18"/>
                  <a:gd name="T29" fmla="*/ 2 h 18"/>
                  <a:gd name="T30" fmla="*/ 5 w 18"/>
                  <a:gd name="T31" fmla="*/ 1 h 18"/>
                  <a:gd name="T32" fmla="*/ 9 w 18"/>
                  <a:gd name="T3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13" y="1"/>
                    </a:lnTo>
                    <a:lnTo>
                      <a:pt x="15" y="2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8" y="13"/>
                    </a:lnTo>
                    <a:lnTo>
                      <a:pt x="15" y="15"/>
                    </a:lnTo>
                    <a:lnTo>
                      <a:pt x="13" y="18"/>
                    </a:lnTo>
                    <a:lnTo>
                      <a:pt x="9" y="18"/>
                    </a:lnTo>
                    <a:lnTo>
                      <a:pt x="5" y="18"/>
                    </a:lnTo>
                    <a:lnTo>
                      <a:pt x="2" y="15"/>
                    </a:lnTo>
                    <a:lnTo>
                      <a:pt x="1" y="13"/>
                    </a:lnTo>
                    <a:lnTo>
                      <a:pt x="0" y="9"/>
                    </a:lnTo>
                    <a:lnTo>
                      <a:pt x="1" y="5"/>
                    </a:lnTo>
                    <a:lnTo>
                      <a:pt x="2" y="2"/>
                    </a:lnTo>
                    <a:lnTo>
                      <a:pt x="5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6765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350">
                <a:extLst>
                  <a:ext uri="{FF2B5EF4-FFF2-40B4-BE49-F238E27FC236}">
                    <a16:creationId xmlns:a16="http://schemas.microsoft.com/office/drawing/2014/main" id="{EA69EAB3-D767-B83D-EA99-9049DE7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9960" y="4817517"/>
                <a:ext cx="71438" cy="69850"/>
              </a:xfrm>
              <a:custGeom>
                <a:avLst/>
                <a:gdLst>
                  <a:gd name="T0" fmla="*/ 23 w 45"/>
                  <a:gd name="T1" fmla="*/ 0 h 44"/>
                  <a:gd name="T2" fmla="*/ 34 w 45"/>
                  <a:gd name="T3" fmla="*/ 3 h 44"/>
                  <a:gd name="T4" fmla="*/ 42 w 45"/>
                  <a:gd name="T5" fmla="*/ 10 h 44"/>
                  <a:gd name="T6" fmla="*/ 45 w 45"/>
                  <a:gd name="T7" fmla="*/ 22 h 44"/>
                  <a:gd name="T8" fmla="*/ 42 w 45"/>
                  <a:gd name="T9" fmla="*/ 33 h 44"/>
                  <a:gd name="T10" fmla="*/ 34 w 45"/>
                  <a:gd name="T11" fmla="*/ 42 h 44"/>
                  <a:gd name="T12" fmla="*/ 23 w 45"/>
                  <a:gd name="T13" fmla="*/ 44 h 44"/>
                  <a:gd name="T14" fmla="*/ 12 w 45"/>
                  <a:gd name="T15" fmla="*/ 42 h 44"/>
                  <a:gd name="T16" fmla="*/ 3 w 45"/>
                  <a:gd name="T17" fmla="*/ 33 h 44"/>
                  <a:gd name="T18" fmla="*/ 0 w 45"/>
                  <a:gd name="T19" fmla="*/ 22 h 44"/>
                  <a:gd name="T20" fmla="*/ 3 w 45"/>
                  <a:gd name="T21" fmla="*/ 10 h 44"/>
                  <a:gd name="T22" fmla="*/ 12 w 45"/>
                  <a:gd name="T23" fmla="*/ 3 h 44"/>
                  <a:gd name="T24" fmla="*/ 23 w 45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4">
                    <a:moveTo>
                      <a:pt x="23" y="0"/>
                    </a:moveTo>
                    <a:lnTo>
                      <a:pt x="34" y="3"/>
                    </a:lnTo>
                    <a:lnTo>
                      <a:pt x="42" y="10"/>
                    </a:lnTo>
                    <a:lnTo>
                      <a:pt x="45" y="22"/>
                    </a:lnTo>
                    <a:lnTo>
                      <a:pt x="42" y="33"/>
                    </a:lnTo>
                    <a:lnTo>
                      <a:pt x="34" y="42"/>
                    </a:lnTo>
                    <a:lnTo>
                      <a:pt x="23" y="44"/>
                    </a:lnTo>
                    <a:lnTo>
                      <a:pt x="12" y="42"/>
                    </a:lnTo>
                    <a:lnTo>
                      <a:pt x="3" y="33"/>
                    </a:lnTo>
                    <a:lnTo>
                      <a:pt x="0" y="22"/>
                    </a:lnTo>
                    <a:lnTo>
                      <a:pt x="3" y="10"/>
                    </a:lnTo>
                    <a:lnTo>
                      <a:pt x="12" y="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6765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351">
                <a:extLst>
                  <a:ext uri="{FF2B5EF4-FFF2-40B4-BE49-F238E27FC236}">
                    <a16:creationId xmlns:a16="http://schemas.microsoft.com/office/drawing/2014/main" id="{3FC30DBC-BA4F-7EC6-F9F7-CFC8EBEA5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1210" y="4965155"/>
                <a:ext cx="34925" cy="36513"/>
              </a:xfrm>
              <a:custGeom>
                <a:avLst/>
                <a:gdLst>
                  <a:gd name="T0" fmla="*/ 11 w 22"/>
                  <a:gd name="T1" fmla="*/ 0 h 23"/>
                  <a:gd name="T2" fmla="*/ 15 w 22"/>
                  <a:gd name="T3" fmla="*/ 1 h 23"/>
                  <a:gd name="T4" fmla="*/ 19 w 22"/>
                  <a:gd name="T5" fmla="*/ 4 h 23"/>
                  <a:gd name="T6" fmla="*/ 22 w 22"/>
                  <a:gd name="T7" fmla="*/ 8 h 23"/>
                  <a:gd name="T8" fmla="*/ 22 w 22"/>
                  <a:gd name="T9" fmla="*/ 12 h 23"/>
                  <a:gd name="T10" fmla="*/ 22 w 22"/>
                  <a:gd name="T11" fmla="*/ 17 h 23"/>
                  <a:gd name="T12" fmla="*/ 19 w 22"/>
                  <a:gd name="T13" fmla="*/ 20 h 23"/>
                  <a:gd name="T14" fmla="*/ 15 w 22"/>
                  <a:gd name="T15" fmla="*/ 22 h 23"/>
                  <a:gd name="T16" fmla="*/ 11 w 22"/>
                  <a:gd name="T17" fmla="*/ 23 h 23"/>
                  <a:gd name="T18" fmla="*/ 6 w 22"/>
                  <a:gd name="T19" fmla="*/ 22 h 23"/>
                  <a:gd name="T20" fmla="*/ 2 w 22"/>
                  <a:gd name="T21" fmla="*/ 20 h 23"/>
                  <a:gd name="T22" fmla="*/ 0 w 22"/>
                  <a:gd name="T23" fmla="*/ 17 h 23"/>
                  <a:gd name="T24" fmla="*/ 0 w 22"/>
                  <a:gd name="T25" fmla="*/ 12 h 23"/>
                  <a:gd name="T26" fmla="*/ 0 w 22"/>
                  <a:gd name="T27" fmla="*/ 8 h 23"/>
                  <a:gd name="T28" fmla="*/ 2 w 22"/>
                  <a:gd name="T29" fmla="*/ 4 h 23"/>
                  <a:gd name="T30" fmla="*/ 6 w 22"/>
                  <a:gd name="T31" fmla="*/ 1 h 23"/>
                  <a:gd name="T32" fmla="*/ 11 w 22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3">
                    <a:moveTo>
                      <a:pt x="11" y="0"/>
                    </a:moveTo>
                    <a:lnTo>
                      <a:pt x="15" y="1"/>
                    </a:lnTo>
                    <a:lnTo>
                      <a:pt x="19" y="4"/>
                    </a:lnTo>
                    <a:lnTo>
                      <a:pt x="22" y="8"/>
                    </a:lnTo>
                    <a:lnTo>
                      <a:pt x="22" y="12"/>
                    </a:lnTo>
                    <a:lnTo>
                      <a:pt x="22" y="17"/>
                    </a:lnTo>
                    <a:lnTo>
                      <a:pt x="19" y="20"/>
                    </a:lnTo>
                    <a:lnTo>
                      <a:pt x="15" y="22"/>
                    </a:lnTo>
                    <a:lnTo>
                      <a:pt x="11" y="23"/>
                    </a:lnTo>
                    <a:lnTo>
                      <a:pt x="6" y="22"/>
                    </a:lnTo>
                    <a:lnTo>
                      <a:pt x="2" y="20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6765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352">
                <a:extLst>
                  <a:ext uri="{FF2B5EF4-FFF2-40B4-BE49-F238E27FC236}">
                    <a16:creationId xmlns:a16="http://schemas.microsoft.com/office/drawing/2014/main" id="{4E9DAA42-4A73-6525-C45A-82793D6D3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6773" y="5141367"/>
                <a:ext cx="55563" cy="53975"/>
              </a:xfrm>
              <a:custGeom>
                <a:avLst/>
                <a:gdLst>
                  <a:gd name="T0" fmla="*/ 17 w 35"/>
                  <a:gd name="T1" fmla="*/ 0 h 34"/>
                  <a:gd name="T2" fmla="*/ 23 w 35"/>
                  <a:gd name="T3" fmla="*/ 0 h 34"/>
                  <a:gd name="T4" fmla="*/ 27 w 35"/>
                  <a:gd name="T5" fmla="*/ 3 h 34"/>
                  <a:gd name="T6" fmla="*/ 31 w 35"/>
                  <a:gd name="T7" fmla="*/ 7 h 34"/>
                  <a:gd name="T8" fmla="*/ 34 w 35"/>
                  <a:gd name="T9" fmla="*/ 12 h 34"/>
                  <a:gd name="T10" fmla="*/ 35 w 35"/>
                  <a:gd name="T11" fmla="*/ 17 h 34"/>
                  <a:gd name="T12" fmla="*/ 34 w 35"/>
                  <a:gd name="T13" fmla="*/ 22 h 34"/>
                  <a:gd name="T14" fmla="*/ 31 w 35"/>
                  <a:gd name="T15" fmla="*/ 28 h 34"/>
                  <a:gd name="T16" fmla="*/ 27 w 35"/>
                  <a:gd name="T17" fmla="*/ 32 h 34"/>
                  <a:gd name="T18" fmla="*/ 23 w 35"/>
                  <a:gd name="T19" fmla="*/ 34 h 34"/>
                  <a:gd name="T20" fmla="*/ 17 w 35"/>
                  <a:gd name="T21" fmla="*/ 34 h 34"/>
                  <a:gd name="T22" fmla="*/ 12 w 35"/>
                  <a:gd name="T23" fmla="*/ 34 h 34"/>
                  <a:gd name="T24" fmla="*/ 8 w 35"/>
                  <a:gd name="T25" fmla="*/ 32 h 34"/>
                  <a:gd name="T26" fmla="*/ 4 w 35"/>
                  <a:gd name="T27" fmla="*/ 28 h 34"/>
                  <a:gd name="T28" fmla="*/ 1 w 35"/>
                  <a:gd name="T29" fmla="*/ 22 h 34"/>
                  <a:gd name="T30" fmla="*/ 0 w 35"/>
                  <a:gd name="T31" fmla="*/ 17 h 34"/>
                  <a:gd name="T32" fmla="*/ 1 w 35"/>
                  <a:gd name="T33" fmla="*/ 12 h 34"/>
                  <a:gd name="T34" fmla="*/ 4 w 35"/>
                  <a:gd name="T35" fmla="*/ 7 h 34"/>
                  <a:gd name="T36" fmla="*/ 8 w 35"/>
                  <a:gd name="T37" fmla="*/ 3 h 34"/>
                  <a:gd name="T38" fmla="*/ 12 w 35"/>
                  <a:gd name="T39" fmla="*/ 0 h 34"/>
                  <a:gd name="T40" fmla="*/ 17 w 35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4">
                    <a:moveTo>
                      <a:pt x="17" y="0"/>
                    </a:moveTo>
                    <a:lnTo>
                      <a:pt x="23" y="0"/>
                    </a:lnTo>
                    <a:lnTo>
                      <a:pt x="27" y="3"/>
                    </a:lnTo>
                    <a:lnTo>
                      <a:pt x="31" y="7"/>
                    </a:lnTo>
                    <a:lnTo>
                      <a:pt x="34" y="12"/>
                    </a:lnTo>
                    <a:lnTo>
                      <a:pt x="35" y="17"/>
                    </a:lnTo>
                    <a:lnTo>
                      <a:pt x="34" y="22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3" y="34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8" y="32"/>
                    </a:lnTo>
                    <a:lnTo>
                      <a:pt x="4" y="28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4" y="7"/>
                    </a:lnTo>
                    <a:lnTo>
                      <a:pt x="8" y="3"/>
                    </a:lnTo>
                    <a:lnTo>
                      <a:pt x="1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53">
                <a:extLst>
                  <a:ext uri="{FF2B5EF4-FFF2-40B4-BE49-F238E27FC236}">
                    <a16:creationId xmlns:a16="http://schemas.microsoft.com/office/drawing/2014/main" id="{E0CDDDC3-5DEB-83F9-1344-F479BDC52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7585" y="5235030"/>
                <a:ext cx="23813" cy="22225"/>
              </a:xfrm>
              <a:custGeom>
                <a:avLst/>
                <a:gdLst>
                  <a:gd name="T0" fmla="*/ 7 w 15"/>
                  <a:gd name="T1" fmla="*/ 0 h 14"/>
                  <a:gd name="T2" fmla="*/ 10 w 15"/>
                  <a:gd name="T3" fmla="*/ 0 h 14"/>
                  <a:gd name="T4" fmla="*/ 12 w 15"/>
                  <a:gd name="T5" fmla="*/ 3 h 14"/>
                  <a:gd name="T6" fmla="*/ 14 w 15"/>
                  <a:gd name="T7" fmla="*/ 4 h 14"/>
                  <a:gd name="T8" fmla="*/ 15 w 15"/>
                  <a:gd name="T9" fmla="*/ 8 h 14"/>
                  <a:gd name="T10" fmla="*/ 14 w 15"/>
                  <a:gd name="T11" fmla="*/ 11 h 14"/>
                  <a:gd name="T12" fmla="*/ 12 w 15"/>
                  <a:gd name="T13" fmla="*/ 12 h 14"/>
                  <a:gd name="T14" fmla="*/ 10 w 15"/>
                  <a:gd name="T15" fmla="*/ 14 h 14"/>
                  <a:gd name="T16" fmla="*/ 7 w 15"/>
                  <a:gd name="T17" fmla="*/ 14 h 14"/>
                  <a:gd name="T18" fmla="*/ 4 w 15"/>
                  <a:gd name="T19" fmla="*/ 14 h 14"/>
                  <a:gd name="T20" fmla="*/ 2 w 15"/>
                  <a:gd name="T21" fmla="*/ 12 h 14"/>
                  <a:gd name="T22" fmla="*/ 0 w 15"/>
                  <a:gd name="T23" fmla="*/ 11 h 14"/>
                  <a:gd name="T24" fmla="*/ 0 w 15"/>
                  <a:gd name="T25" fmla="*/ 8 h 14"/>
                  <a:gd name="T26" fmla="*/ 0 w 15"/>
                  <a:gd name="T27" fmla="*/ 4 h 14"/>
                  <a:gd name="T28" fmla="*/ 2 w 15"/>
                  <a:gd name="T29" fmla="*/ 3 h 14"/>
                  <a:gd name="T30" fmla="*/ 4 w 15"/>
                  <a:gd name="T31" fmla="*/ 0 h 14"/>
                  <a:gd name="T32" fmla="*/ 7 w 15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14">
                    <a:moveTo>
                      <a:pt x="7" y="0"/>
                    </a:moveTo>
                    <a:lnTo>
                      <a:pt x="10" y="0"/>
                    </a:lnTo>
                    <a:lnTo>
                      <a:pt x="12" y="3"/>
                    </a:lnTo>
                    <a:lnTo>
                      <a:pt x="14" y="4"/>
                    </a:lnTo>
                    <a:lnTo>
                      <a:pt x="15" y="8"/>
                    </a:lnTo>
                    <a:lnTo>
                      <a:pt x="14" y="11"/>
                    </a:lnTo>
                    <a:lnTo>
                      <a:pt x="12" y="12"/>
                    </a:lnTo>
                    <a:lnTo>
                      <a:pt x="10" y="14"/>
                    </a:lnTo>
                    <a:lnTo>
                      <a:pt x="7" y="14"/>
                    </a:lnTo>
                    <a:lnTo>
                      <a:pt x="4" y="14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54">
                <a:extLst>
                  <a:ext uri="{FF2B5EF4-FFF2-40B4-BE49-F238E27FC236}">
                    <a16:creationId xmlns:a16="http://schemas.microsoft.com/office/drawing/2014/main" id="{2F64884F-D138-E572-F28B-A52DA1169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673" y="5182642"/>
                <a:ext cx="38100" cy="38100"/>
              </a:xfrm>
              <a:custGeom>
                <a:avLst/>
                <a:gdLst>
                  <a:gd name="T0" fmla="*/ 12 w 24"/>
                  <a:gd name="T1" fmla="*/ 0 h 24"/>
                  <a:gd name="T2" fmla="*/ 16 w 24"/>
                  <a:gd name="T3" fmla="*/ 2 h 24"/>
                  <a:gd name="T4" fmla="*/ 20 w 24"/>
                  <a:gd name="T5" fmla="*/ 4 h 24"/>
                  <a:gd name="T6" fmla="*/ 22 w 24"/>
                  <a:gd name="T7" fmla="*/ 8 h 24"/>
                  <a:gd name="T8" fmla="*/ 24 w 24"/>
                  <a:gd name="T9" fmla="*/ 12 h 24"/>
                  <a:gd name="T10" fmla="*/ 22 w 24"/>
                  <a:gd name="T11" fmla="*/ 17 h 24"/>
                  <a:gd name="T12" fmla="*/ 20 w 24"/>
                  <a:gd name="T13" fmla="*/ 20 h 24"/>
                  <a:gd name="T14" fmla="*/ 16 w 24"/>
                  <a:gd name="T15" fmla="*/ 23 h 24"/>
                  <a:gd name="T16" fmla="*/ 12 w 24"/>
                  <a:gd name="T17" fmla="*/ 24 h 24"/>
                  <a:gd name="T18" fmla="*/ 7 w 24"/>
                  <a:gd name="T19" fmla="*/ 23 h 24"/>
                  <a:gd name="T20" fmla="*/ 4 w 24"/>
                  <a:gd name="T21" fmla="*/ 20 h 24"/>
                  <a:gd name="T22" fmla="*/ 1 w 24"/>
                  <a:gd name="T23" fmla="*/ 17 h 24"/>
                  <a:gd name="T24" fmla="*/ 0 w 24"/>
                  <a:gd name="T25" fmla="*/ 12 h 24"/>
                  <a:gd name="T26" fmla="*/ 1 w 24"/>
                  <a:gd name="T27" fmla="*/ 8 h 24"/>
                  <a:gd name="T28" fmla="*/ 4 w 24"/>
                  <a:gd name="T29" fmla="*/ 4 h 24"/>
                  <a:gd name="T30" fmla="*/ 7 w 24"/>
                  <a:gd name="T31" fmla="*/ 2 h 24"/>
                  <a:gd name="T32" fmla="*/ 12 w 24"/>
                  <a:gd name="T3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6" y="2"/>
                    </a:lnTo>
                    <a:lnTo>
                      <a:pt x="20" y="4"/>
                    </a:lnTo>
                    <a:lnTo>
                      <a:pt x="22" y="8"/>
                    </a:lnTo>
                    <a:lnTo>
                      <a:pt x="24" y="12"/>
                    </a:lnTo>
                    <a:lnTo>
                      <a:pt x="22" y="17"/>
                    </a:lnTo>
                    <a:lnTo>
                      <a:pt x="20" y="20"/>
                    </a:lnTo>
                    <a:lnTo>
                      <a:pt x="16" y="23"/>
                    </a:lnTo>
                    <a:lnTo>
                      <a:pt x="12" y="24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1" y="17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55">
                <a:extLst>
                  <a:ext uri="{FF2B5EF4-FFF2-40B4-BE49-F238E27FC236}">
                    <a16:creationId xmlns:a16="http://schemas.microsoft.com/office/drawing/2014/main" id="{02C9E7F3-C98D-3E44-F2D2-CB76043BA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660" y="4326980"/>
                <a:ext cx="71438" cy="68263"/>
              </a:xfrm>
              <a:custGeom>
                <a:avLst/>
                <a:gdLst>
                  <a:gd name="T0" fmla="*/ 23 w 45"/>
                  <a:gd name="T1" fmla="*/ 0 h 43"/>
                  <a:gd name="T2" fmla="*/ 33 w 45"/>
                  <a:gd name="T3" fmla="*/ 3 h 43"/>
                  <a:gd name="T4" fmla="*/ 41 w 45"/>
                  <a:gd name="T5" fmla="*/ 10 h 43"/>
                  <a:gd name="T6" fmla="*/ 45 w 45"/>
                  <a:gd name="T7" fmla="*/ 21 h 43"/>
                  <a:gd name="T8" fmla="*/ 41 w 45"/>
                  <a:gd name="T9" fmla="*/ 33 h 43"/>
                  <a:gd name="T10" fmla="*/ 33 w 45"/>
                  <a:gd name="T11" fmla="*/ 41 h 43"/>
                  <a:gd name="T12" fmla="*/ 23 w 45"/>
                  <a:gd name="T13" fmla="*/ 43 h 43"/>
                  <a:gd name="T14" fmla="*/ 12 w 45"/>
                  <a:gd name="T15" fmla="*/ 41 h 43"/>
                  <a:gd name="T16" fmla="*/ 4 w 45"/>
                  <a:gd name="T17" fmla="*/ 33 h 43"/>
                  <a:gd name="T18" fmla="*/ 0 w 45"/>
                  <a:gd name="T19" fmla="*/ 21 h 43"/>
                  <a:gd name="T20" fmla="*/ 4 w 45"/>
                  <a:gd name="T21" fmla="*/ 10 h 43"/>
                  <a:gd name="T22" fmla="*/ 12 w 45"/>
                  <a:gd name="T23" fmla="*/ 3 h 43"/>
                  <a:gd name="T24" fmla="*/ 23 w 45"/>
                  <a:gd name="T2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3">
                    <a:moveTo>
                      <a:pt x="23" y="0"/>
                    </a:moveTo>
                    <a:lnTo>
                      <a:pt x="33" y="3"/>
                    </a:lnTo>
                    <a:lnTo>
                      <a:pt x="41" y="10"/>
                    </a:lnTo>
                    <a:lnTo>
                      <a:pt x="45" y="21"/>
                    </a:lnTo>
                    <a:lnTo>
                      <a:pt x="41" y="33"/>
                    </a:lnTo>
                    <a:lnTo>
                      <a:pt x="33" y="41"/>
                    </a:lnTo>
                    <a:lnTo>
                      <a:pt x="23" y="43"/>
                    </a:lnTo>
                    <a:lnTo>
                      <a:pt x="12" y="41"/>
                    </a:lnTo>
                    <a:lnTo>
                      <a:pt x="4" y="33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12" y="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CCCBC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56">
                <a:extLst>
                  <a:ext uri="{FF2B5EF4-FFF2-40B4-BE49-F238E27FC236}">
                    <a16:creationId xmlns:a16="http://schemas.microsoft.com/office/drawing/2014/main" id="{E13A483F-6DA9-71AA-96B9-4A4418ABF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6785" y="4455567"/>
                <a:ext cx="39688" cy="39688"/>
              </a:xfrm>
              <a:custGeom>
                <a:avLst/>
                <a:gdLst>
                  <a:gd name="T0" fmla="*/ 13 w 25"/>
                  <a:gd name="T1" fmla="*/ 0 h 25"/>
                  <a:gd name="T2" fmla="*/ 17 w 25"/>
                  <a:gd name="T3" fmla="*/ 1 h 25"/>
                  <a:gd name="T4" fmla="*/ 21 w 25"/>
                  <a:gd name="T5" fmla="*/ 4 h 25"/>
                  <a:gd name="T6" fmla="*/ 23 w 25"/>
                  <a:gd name="T7" fmla="*/ 8 h 25"/>
                  <a:gd name="T8" fmla="*/ 25 w 25"/>
                  <a:gd name="T9" fmla="*/ 13 h 25"/>
                  <a:gd name="T10" fmla="*/ 23 w 25"/>
                  <a:gd name="T11" fmla="*/ 19 h 25"/>
                  <a:gd name="T12" fmla="*/ 21 w 25"/>
                  <a:gd name="T13" fmla="*/ 22 h 25"/>
                  <a:gd name="T14" fmla="*/ 17 w 25"/>
                  <a:gd name="T15" fmla="*/ 25 h 25"/>
                  <a:gd name="T16" fmla="*/ 13 w 25"/>
                  <a:gd name="T17" fmla="*/ 25 h 25"/>
                  <a:gd name="T18" fmla="*/ 8 w 25"/>
                  <a:gd name="T19" fmla="*/ 25 h 25"/>
                  <a:gd name="T20" fmla="*/ 4 w 25"/>
                  <a:gd name="T21" fmla="*/ 22 h 25"/>
                  <a:gd name="T22" fmla="*/ 0 w 25"/>
                  <a:gd name="T23" fmla="*/ 19 h 25"/>
                  <a:gd name="T24" fmla="*/ 0 w 25"/>
                  <a:gd name="T25" fmla="*/ 13 h 25"/>
                  <a:gd name="T26" fmla="*/ 0 w 25"/>
                  <a:gd name="T27" fmla="*/ 8 h 25"/>
                  <a:gd name="T28" fmla="*/ 4 w 25"/>
                  <a:gd name="T29" fmla="*/ 4 h 25"/>
                  <a:gd name="T30" fmla="*/ 8 w 25"/>
                  <a:gd name="T31" fmla="*/ 1 h 25"/>
                  <a:gd name="T32" fmla="*/ 13 w 25"/>
                  <a:gd name="T3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25">
                    <a:moveTo>
                      <a:pt x="13" y="0"/>
                    </a:moveTo>
                    <a:lnTo>
                      <a:pt x="17" y="1"/>
                    </a:lnTo>
                    <a:lnTo>
                      <a:pt x="21" y="4"/>
                    </a:lnTo>
                    <a:lnTo>
                      <a:pt x="23" y="8"/>
                    </a:lnTo>
                    <a:lnTo>
                      <a:pt x="25" y="13"/>
                    </a:lnTo>
                    <a:lnTo>
                      <a:pt x="23" y="19"/>
                    </a:lnTo>
                    <a:lnTo>
                      <a:pt x="21" y="22"/>
                    </a:lnTo>
                    <a:lnTo>
                      <a:pt x="17" y="25"/>
                    </a:lnTo>
                    <a:lnTo>
                      <a:pt x="13" y="25"/>
                    </a:lnTo>
                    <a:lnTo>
                      <a:pt x="8" y="25"/>
                    </a:lnTo>
                    <a:lnTo>
                      <a:pt x="4" y="22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8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CCBC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57">
                <a:extLst>
                  <a:ext uri="{FF2B5EF4-FFF2-40B4-BE49-F238E27FC236}">
                    <a16:creationId xmlns:a16="http://schemas.microsoft.com/office/drawing/2014/main" id="{468D43B7-9E4D-F271-863E-312EEDF31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1560" y="4395242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12 w 19"/>
                  <a:gd name="T3" fmla="*/ 0 h 19"/>
                  <a:gd name="T4" fmla="*/ 16 w 19"/>
                  <a:gd name="T5" fmla="*/ 3 h 19"/>
                  <a:gd name="T6" fmla="*/ 17 w 19"/>
                  <a:gd name="T7" fmla="*/ 5 h 19"/>
                  <a:gd name="T8" fmla="*/ 19 w 19"/>
                  <a:gd name="T9" fmla="*/ 9 h 19"/>
                  <a:gd name="T10" fmla="*/ 17 w 19"/>
                  <a:gd name="T11" fmla="*/ 13 h 19"/>
                  <a:gd name="T12" fmla="*/ 16 w 19"/>
                  <a:gd name="T13" fmla="*/ 16 h 19"/>
                  <a:gd name="T14" fmla="*/ 12 w 19"/>
                  <a:gd name="T15" fmla="*/ 19 h 19"/>
                  <a:gd name="T16" fmla="*/ 10 w 19"/>
                  <a:gd name="T17" fmla="*/ 19 h 19"/>
                  <a:gd name="T18" fmla="*/ 6 w 19"/>
                  <a:gd name="T19" fmla="*/ 19 h 19"/>
                  <a:gd name="T20" fmla="*/ 3 w 19"/>
                  <a:gd name="T21" fmla="*/ 16 h 19"/>
                  <a:gd name="T22" fmla="*/ 0 w 19"/>
                  <a:gd name="T23" fmla="*/ 13 h 19"/>
                  <a:gd name="T24" fmla="*/ 0 w 19"/>
                  <a:gd name="T25" fmla="*/ 9 h 19"/>
                  <a:gd name="T26" fmla="*/ 0 w 19"/>
                  <a:gd name="T27" fmla="*/ 5 h 19"/>
                  <a:gd name="T28" fmla="*/ 3 w 19"/>
                  <a:gd name="T29" fmla="*/ 3 h 19"/>
                  <a:gd name="T30" fmla="*/ 6 w 19"/>
                  <a:gd name="T31" fmla="*/ 0 h 19"/>
                  <a:gd name="T32" fmla="*/ 10 w 19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12" y="0"/>
                    </a:lnTo>
                    <a:lnTo>
                      <a:pt x="16" y="3"/>
                    </a:lnTo>
                    <a:lnTo>
                      <a:pt x="17" y="5"/>
                    </a:lnTo>
                    <a:lnTo>
                      <a:pt x="19" y="9"/>
                    </a:lnTo>
                    <a:lnTo>
                      <a:pt x="17" y="13"/>
                    </a:lnTo>
                    <a:lnTo>
                      <a:pt x="16" y="16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6" y="19"/>
                    </a:lnTo>
                    <a:lnTo>
                      <a:pt x="3" y="16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6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CCBC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C19232-26EB-0348-EBB9-D7CB8E3FAEFD}"/>
              </a:ext>
            </a:extLst>
          </p:cNvPr>
          <p:cNvGrpSpPr/>
          <p:nvPr/>
        </p:nvGrpSpPr>
        <p:grpSpPr>
          <a:xfrm>
            <a:off x="4635921" y="949123"/>
            <a:ext cx="2920156" cy="3009419"/>
            <a:chOff x="4635921" y="949123"/>
            <a:chExt cx="2920156" cy="300941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570038F-AB83-6583-0F33-192E047A7D0E}"/>
                </a:ext>
              </a:extLst>
            </p:cNvPr>
            <p:cNvSpPr/>
            <p:nvPr/>
          </p:nvSpPr>
          <p:spPr>
            <a:xfrm>
              <a:off x="4635921" y="949123"/>
              <a:ext cx="2920156" cy="3009419"/>
            </a:xfrm>
            <a:prstGeom prst="roundRect">
              <a:avLst>
                <a:gd name="adj" fmla="val 61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2E13C7B-28B9-4AFC-58D2-44C9F30739CF}"/>
                </a:ext>
              </a:extLst>
            </p:cNvPr>
            <p:cNvGrpSpPr/>
            <p:nvPr/>
          </p:nvGrpSpPr>
          <p:grpSpPr>
            <a:xfrm>
              <a:off x="5403850" y="1795543"/>
              <a:ext cx="1384298" cy="1384298"/>
              <a:chOff x="6026572" y="1583780"/>
              <a:chExt cx="914400" cy="914400"/>
            </a:xfrm>
          </p:grpSpPr>
          <p:sp>
            <p:nvSpPr>
              <p:cNvPr id="35" name="Freeform 74">
                <a:extLst>
                  <a:ext uri="{FF2B5EF4-FFF2-40B4-BE49-F238E27FC236}">
                    <a16:creationId xmlns:a16="http://schemas.microsoft.com/office/drawing/2014/main" id="{F2677D1B-21BA-36A0-8508-1FACC60E2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2372" y="2040980"/>
                <a:ext cx="228600" cy="322263"/>
              </a:xfrm>
              <a:custGeom>
                <a:avLst/>
                <a:gdLst>
                  <a:gd name="T0" fmla="*/ 60 w 144"/>
                  <a:gd name="T1" fmla="*/ 0 h 203"/>
                  <a:gd name="T2" fmla="*/ 144 w 144"/>
                  <a:gd name="T3" fmla="*/ 0 h 203"/>
                  <a:gd name="T4" fmla="*/ 140 w 144"/>
                  <a:gd name="T5" fmla="*/ 46 h 203"/>
                  <a:gd name="T6" fmla="*/ 129 w 144"/>
                  <a:gd name="T7" fmla="*/ 90 h 203"/>
                  <a:gd name="T8" fmla="*/ 112 w 144"/>
                  <a:gd name="T9" fmla="*/ 132 h 203"/>
                  <a:gd name="T10" fmla="*/ 89 w 144"/>
                  <a:gd name="T11" fmla="*/ 170 h 203"/>
                  <a:gd name="T12" fmla="*/ 60 w 144"/>
                  <a:gd name="T13" fmla="*/ 203 h 203"/>
                  <a:gd name="T14" fmla="*/ 0 w 144"/>
                  <a:gd name="T15" fmla="*/ 143 h 203"/>
                  <a:gd name="T16" fmla="*/ 21 w 144"/>
                  <a:gd name="T17" fmla="*/ 119 h 203"/>
                  <a:gd name="T18" fmla="*/ 36 w 144"/>
                  <a:gd name="T19" fmla="*/ 93 h 203"/>
                  <a:gd name="T20" fmla="*/ 49 w 144"/>
                  <a:gd name="T21" fmla="*/ 64 h 203"/>
                  <a:gd name="T22" fmla="*/ 57 w 144"/>
                  <a:gd name="T23" fmla="*/ 33 h 203"/>
                  <a:gd name="T24" fmla="*/ 60 w 144"/>
                  <a:gd name="T2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203">
                    <a:moveTo>
                      <a:pt x="60" y="0"/>
                    </a:moveTo>
                    <a:lnTo>
                      <a:pt x="144" y="0"/>
                    </a:lnTo>
                    <a:lnTo>
                      <a:pt x="140" y="46"/>
                    </a:lnTo>
                    <a:lnTo>
                      <a:pt x="129" y="90"/>
                    </a:lnTo>
                    <a:lnTo>
                      <a:pt x="112" y="132"/>
                    </a:lnTo>
                    <a:lnTo>
                      <a:pt x="89" y="170"/>
                    </a:lnTo>
                    <a:lnTo>
                      <a:pt x="60" y="203"/>
                    </a:lnTo>
                    <a:lnTo>
                      <a:pt x="0" y="143"/>
                    </a:lnTo>
                    <a:lnTo>
                      <a:pt x="21" y="119"/>
                    </a:lnTo>
                    <a:lnTo>
                      <a:pt x="36" y="93"/>
                    </a:lnTo>
                    <a:lnTo>
                      <a:pt x="49" y="64"/>
                    </a:lnTo>
                    <a:lnTo>
                      <a:pt x="57" y="33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D9D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75">
                <a:extLst>
                  <a:ext uri="{FF2B5EF4-FFF2-40B4-BE49-F238E27FC236}">
                    <a16:creationId xmlns:a16="http://schemas.microsoft.com/office/drawing/2014/main" id="{8E95B001-5D44-4C29-55FB-6889004CF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3772" y="1583780"/>
                <a:ext cx="457200" cy="457200"/>
              </a:xfrm>
              <a:custGeom>
                <a:avLst/>
                <a:gdLst>
                  <a:gd name="T0" fmla="*/ 0 w 288"/>
                  <a:gd name="T1" fmla="*/ 0 h 288"/>
                  <a:gd name="T2" fmla="*/ 47 w 288"/>
                  <a:gd name="T3" fmla="*/ 3 h 288"/>
                  <a:gd name="T4" fmla="*/ 91 w 288"/>
                  <a:gd name="T5" fmla="*/ 14 h 288"/>
                  <a:gd name="T6" fmla="*/ 132 w 288"/>
                  <a:gd name="T7" fmla="*/ 31 h 288"/>
                  <a:gd name="T8" fmla="*/ 170 w 288"/>
                  <a:gd name="T9" fmla="*/ 55 h 288"/>
                  <a:gd name="T10" fmla="*/ 204 w 288"/>
                  <a:gd name="T11" fmla="*/ 84 h 288"/>
                  <a:gd name="T12" fmla="*/ 233 w 288"/>
                  <a:gd name="T13" fmla="*/ 118 h 288"/>
                  <a:gd name="T14" fmla="*/ 256 w 288"/>
                  <a:gd name="T15" fmla="*/ 154 h 288"/>
                  <a:gd name="T16" fmla="*/ 273 w 288"/>
                  <a:gd name="T17" fmla="*/ 196 h 288"/>
                  <a:gd name="T18" fmla="*/ 284 w 288"/>
                  <a:gd name="T19" fmla="*/ 241 h 288"/>
                  <a:gd name="T20" fmla="*/ 288 w 288"/>
                  <a:gd name="T21" fmla="*/ 288 h 288"/>
                  <a:gd name="T22" fmla="*/ 204 w 288"/>
                  <a:gd name="T23" fmla="*/ 288 h 288"/>
                  <a:gd name="T24" fmla="*/ 204 w 288"/>
                  <a:gd name="T25" fmla="*/ 288 h 288"/>
                  <a:gd name="T26" fmla="*/ 200 w 288"/>
                  <a:gd name="T27" fmla="*/ 251 h 288"/>
                  <a:gd name="T28" fmla="*/ 191 w 288"/>
                  <a:gd name="T29" fmla="*/ 216 h 288"/>
                  <a:gd name="T30" fmla="*/ 175 w 288"/>
                  <a:gd name="T31" fmla="*/ 185 h 288"/>
                  <a:gd name="T32" fmla="*/ 155 w 288"/>
                  <a:gd name="T33" fmla="*/ 156 h 288"/>
                  <a:gd name="T34" fmla="*/ 131 w 288"/>
                  <a:gd name="T35" fmla="*/ 132 h 288"/>
                  <a:gd name="T36" fmla="*/ 103 w 288"/>
                  <a:gd name="T37" fmla="*/ 111 h 288"/>
                  <a:gd name="T38" fmla="*/ 70 w 288"/>
                  <a:gd name="T39" fmla="*/ 97 h 288"/>
                  <a:gd name="T40" fmla="*/ 36 w 288"/>
                  <a:gd name="T41" fmla="*/ 88 h 288"/>
                  <a:gd name="T42" fmla="*/ 0 w 288"/>
                  <a:gd name="T43" fmla="*/ 84 h 288"/>
                  <a:gd name="T44" fmla="*/ 0 w 288"/>
                  <a:gd name="T45" fmla="*/ 84 h 288"/>
                  <a:gd name="T46" fmla="*/ 0 w 288"/>
                  <a:gd name="T47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8" h="288">
                    <a:moveTo>
                      <a:pt x="0" y="0"/>
                    </a:moveTo>
                    <a:lnTo>
                      <a:pt x="47" y="3"/>
                    </a:lnTo>
                    <a:lnTo>
                      <a:pt x="91" y="14"/>
                    </a:lnTo>
                    <a:lnTo>
                      <a:pt x="132" y="31"/>
                    </a:lnTo>
                    <a:lnTo>
                      <a:pt x="170" y="55"/>
                    </a:lnTo>
                    <a:lnTo>
                      <a:pt x="204" y="84"/>
                    </a:lnTo>
                    <a:lnTo>
                      <a:pt x="233" y="118"/>
                    </a:lnTo>
                    <a:lnTo>
                      <a:pt x="256" y="154"/>
                    </a:lnTo>
                    <a:lnTo>
                      <a:pt x="273" y="196"/>
                    </a:lnTo>
                    <a:lnTo>
                      <a:pt x="284" y="241"/>
                    </a:lnTo>
                    <a:lnTo>
                      <a:pt x="288" y="288"/>
                    </a:lnTo>
                    <a:lnTo>
                      <a:pt x="204" y="288"/>
                    </a:lnTo>
                    <a:lnTo>
                      <a:pt x="204" y="288"/>
                    </a:lnTo>
                    <a:lnTo>
                      <a:pt x="200" y="251"/>
                    </a:lnTo>
                    <a:lnTo>
                      <a:pt x="191" y="216"/>
                    </a:lnTo>
                    <a:lnTo>
                      <a:pt x="175" y="185"/>
                    </a:lnTo>
                    <a:lnTo>
                      <a:pt x="155" y="156"/>
                    </a:lnTo>
                    <a:lnTo>
                      <a:pt x="131" y="132"/>
                    </a:lnTo>
                    <a:lnTo>
                      <a:pt x="103" y="111"/>
                    </a:lnTo>
                    <a:lnTo>
                      <a:pt x="70" y="97"/>
                    </a:lnTo>
                    <a:lnTo>
                      <a:pt x="36" y="88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4A5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76">
                <a:extLst>
                  <a:ext uri="{FF2B5EF4-FFF2-40B4-BE49-F238E27FC236}">
                    <a16:creationId xmlns:a16="http://schemas.microsoft.com/office/drawing/2014/main" id="{D89D939B-F849-FB16-FA96-CF9F43883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9147" y="1583780"/>
                <a:ext cx="174625" cy="158750"/>
              </a:xfrm>
              <a:custGeom>
                <a:avLst/>
                <a:gdLst>
                  <a:gd name="T0" fmla="*/ 110 w 110"/>
                  <a:gd name="T1" fmla="*/ 0 h 100"/>
                  <a:gd name="T2" fmla="*/ 110 w 110"/>
                  <a:gd name="T3" fmla="*/ 84 h 100"/>
                  <a:gd name="T4" fmla="*/ 69 w 110"/>
                  <a:gd name="T5" fmla="*/ 88 h 100"/>
                  <a:gd name="T6" fmla="*/ 32 w 110"/>
                  <a:gd name="T7" fmla="*/ 100 h 100"/>
                  <a:gd name="T8" fmla="*/ 0 w 110"/>
                  <a:gd name="T9" fmla="*/ 21 h 100"/>
                  <a:gd name="T10" fmla="*/ 35 w 110"/>
                  <a:gd name="T11" fmla="*/ 9 h 100"/>
                  <a:gd name="T12" fmla="*/ 72 w 110"/>
                  <a:gd name="T13" fmla="*/ 3 h 100"/>
                  <a:gd name="T14" fmla="*/ 110 w 11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00">
                    <a:moveTo>
                      <a:pt x="110" y="0"/>
                    </a:moveTo>
                    <a:lnTo>
                      <a:pt x="110" y="84"/>
                    </a:lnTo>
                    <a:lnTo>
                      <a:pt x="69" y="88"/>
                    </a:lnTo>
                    <a:lnTo>
                      <a:pt x="32" y="100"/>
                    </a:lnTo>
                    <a:lnTo>
                      <a:pt x="0" y="21"/>
                    </a:lnTo>
                    <a:lnTo>
                      <a:pt x="35" y="9"/>
                    </a:lnTo>
                    <a:lnTo>
                      <a:pt x="72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D65A3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5267B93F-D6A8-E2E5-FEA9-FCCD0891C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6572" y="1617117"/>
                <a:ext cx="781050" cy="881063"/>
              </a:xfrm>
              <a:custGeom>
                <a:avLst/>
                <a:gdLst>
                  <a:gd name="T0" fmla="*/ 178 w 492"/>
                  <a:gd name="T1" fmla="*/ 0 h 555"/>
                  <a:gd name="T2" fmla="*/ 210 w 492"/>
                  <a:gd name="T3" fmla="*/ 79 h 555"/>
                  <a:gd name="T4" fmla="*/ 180 w 492"/>
                  <a:gd name="T5" fmla="*/ 94 h 555"/>
                  <a:gd name="T6" fmla="*/ 153 w 492"/>
                  <a:gd name="T7" fmla="*/ 114 h 555"/>
                  <a:gd name="T8" fmla="*/ 129 w 492"/>
                  <a:gd name="T9" fmla="*/ 139 h 555"/>
                  <a:gd name="T10" fmla="*/ 111 w 492"/>
                  <a:gd name="T11" fmla="*/ 166 h 555"/>
                  <a:gd name="T12" fmla="*/ 97 w 492"/>
                  <a:gd name="T13" fmla="*/ 198 h 555"/>
                  <a:gd name="T14" fmla="*/ 87 w 492"/>
                  <a:gd name="T15" fmla="*/ 230 h 555"/>
                  <a:gd name="T16" fmla="*/ 85 w 492"/>
                  <a:gd name="T17" fmla="*/ 267 h 555"/>
                  <a:gd name="T18" fmla="*/ 87 w 492"/>
                  <a:gd name="T19" fmla="*/ 302 h 555"/>
                  <a:gd name="T20" fmla="*/ 98 w 492"/>
                  <a:gd name="T21" fmla="*/ 338 h 555"/>
                  <a:gd name="T22" fmla="*/ 112 w 492"/>
                  <a:gd name="T23" fmla="*/ 369 h 555"/>
                  <a:gd name="T24" fmla="*/ 132 w 492"/>
                  <a:gd name="T25" fmla="*/ 398 h 555"/>
                  <a:gd name="T26" fmla="*/ 157 w 492"/>
                  <a:gd name="T27" fmla="*/ 421 h 555"/>
                  <a:gd name="T28" fmla="*/ 186 w 492"/>
                  <a:gd name="T29" fmla="*/ 442 h 555"/>
                  <a:gd name="T30" fmla="*/ 217 w 492"/>
                  <a:gd name="T31" fmla="*/ 457 h 555"/>
                  <a:gd name="T32" fmla="*/ 251 w 492"/>
                  <a:gd name="T33" fmla="*/ 466 h 555"/>
                  <a:gd name="T34" fmla="*/ 288 w 492"/>
                  <a:gd name="T35" fmla="*/ 470 h 555"/>
                  <a:gd name="T36" fmla="*/ 320 w 492"/>
                  <a:gd name="T37" fmla="*/ 467 h 555"/>
                  <a:gd name="T38" fmla="*/ 352 w 492"/>
                  <a:gd name="T39" fmla="*/ 459 h 555"/>
                  <a:gd name="T40" fmla="*/ 382 w 492"/>
                  <a:gd name="T41" fmla="*/ 448 h 555"/>
                  <a:gd name="T42" fmla="*/ 408 w 492"/>
                  <a:gd name="T43" fmla="*/ 431 h 555"/>
                  <a:gd name="T44" fmla="*/ 432 w 492"/>
                  <a:gd name="T45" fmla="*/ 410 h 555"/>
                  <a:gd name="T46" fmla="*/ 492 w 492"/>
                  <a:gd name="T47" fmla="*/ 470 h 555"/>
                  <a:gd name="T48" fmla="*/ 458 w 492"/>
                  <a:gd name="T49" fmla="*/ 499 h 555"/>
                  <a:gd name="T50" fmla="*/ 420 w 492"/>
                  <a:gd name="T51" fmla="*/ 522 h 555"/>
                  <a:gd name="T52" fmla="*/ 379 w 492"/>
                  <a:gd name="T53" fmla="*/ 539 h 555"/>
                  <a:gd name="T54" fmla="*/ 335 w 492"/>
                  <a:gd name="T55" fmla="*/ 551 h 555"/>
                  <a:gd name="T56" fmla="*/ 288 w 492"/>
                  <a:gd name="T57" fmla="*/ 555 h 555"/>
                  <a:gd name="T58" fmla="*/ 242 w 492"/>
                  <a:gd name="T59" fmla="*/ 551 h 555"/>
                  <a:gd name="T60" fmla="*/ 197 w 492"/>
                  <a:gd name="T61" fmla="*/ 539 h 555"/>
                  <a:gd name="T62" fmla="*/ 155 w 492"/>
                  <a:gd name="T63" fmla="*/ 522 h 555"/>
                  <a:gd name="T64" fmla="*/ 118 w 492"/>
                  <a:gd name="T65" fmla="*/ 499 h 555"/>
                  <a:gd name="T66" fmla="*/ 85 w 492"/>
                  <a:gd name="T67" fmla="*/ 470 h 555"/>
                  <a:gd name="T68" fmla="*/ 56 w 492"/>
                  <a:gd name="T69" fmla="*/ 436 h 555"/>
                  <a:gd name="T70" fmla="*/ 32 w 492"/>
                  <a:gd name="T71" fmla="*/ 399 h 555"/>
                  <a:gd name="T72" fmla="*/ 14 w 492"/>
                  <a:gd name="T73" fmla="*/ 357 h 555"/>
                  <a:gd name="T74" fmla="*/ 4 w 492"/>
                  <a:gd name="T75" fmla="*/ 313 h 555"/>
                  <a:gd name="T76" fmla="*/ 0 w 492"/>
                  <a:gd name="T77" fmla="*/ 267 h 555"/>
                  <a:gd name="T78" fmla="*/ 4 w 492"/>
                  <a:gd name="T79" fmla="*/ 223 h 555"/>
                  <a:gd name="T80" fmla="*/ 13 w 492"/>
                  <a:gd name="T81" fmla="*/ 181 h 555"/>
                  <a:gd name="T82" fmla="*/ 29 w 492"/>
                  <a:gd name="T83" fmla="*/ 141 h 555"/>
                  <a:gd name="T84" fmla="*/ 49 w 492"/>
                  <a:gd name="T85" fmla="*/ 105 h 555"/>
                  <a:gd name="T86" fmla="*/ 76 w 492"/>
                  <a:gd name="T87" fmla="*/ 72 h 555"/>
                  <a:gd name="T88" fmla="*/ 106 w 492"/>
                  <a:gd name="T89" fmla="*/ 43 h 555"/>
                  <a:gd name="T90" fmla="*/ 140 w 492"/>
                  <a:gd name="T91" fmla="*/ 20 h 555"/>
                  <a:gd name="T92" fmla="*/ 178 w 492"/>
                  <a:gd name="T9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92" h="555">
                    <a:moveTo>
                      <a:pt x="178" y="0"/>
                    </a:moveTo>
                    <a:lnTo>
                      <a:pt x="210" y="79"/>
                    </a:lnTo>
                    <a:lnTo>
                      <a:pt x="180" y="94"/>
                    </a:lnTo>
                    <a:lnTo>
                      <a:pt x="153" y="114"/>
                    </a:lnTo>
                    <a:lnTo>
                      <a:pt x="129" y="139"/>
                    </a:lnTo>
                    <a:lnTo>
                      <a:pt x="111" y="166"/>
                    </a:lnTo>
                    <a:lnTo>
                      <a:pt x="97" y="198"/>
                    </a:lnTo>
                    <a:lnTo>
                      <a:pt x="87" y="230"/>
                    </a:lnTo>
                    <a:lnTo>
                      <a:pt x="85" y="267"/>
                    </a:lnTo>
                    <a:lnTo>
                      <a:pt x="87" y="302"/>
                    </a:lnTo>
                    <a:lnTo>
                      <a:pt x="98" y="338"/>
                    </a:lnTo>
                    <a:lnTo>
                      <a:pt x="112" y="369"/>
                    </a:lnTo>
                    <a:lnTo>
                      <a:pt x="132" y="398"/>
                    </a:lnTo>
                    <a:lnTo>
                      <a:pt x="157" y="421"/>
                    </a:lnTo>
                    <a:lnTo>
                      <a:pt x="186" y="442"/>
                    </a:lnTo>
                    <a:lnTo>
                      <a:pt x="217" y="457"/>
                    </a:lnTo>
                    <a:lnTo>
                      <a:pt x="251" y="466"/>
                    </a:lnTo>
                    <a:lnTo>
                      <a:pt x="288" y="470"/>
                    </a:lnTo>
                    <a:lnTo>
                      <a:pt x="320" y="467"/>
                    </a:lnTo>
                    <a:lnTo>
                      <a:pt x="352" y="459"/>
                    </a:lnTo>
                    <a:lnTo>
                      <a:pt x="382" y="448"/>
                    </a:lnTo>
                    <a:lnTo>
                      <a:pt x="408" y="431"/>
                    </a:lnTo>
                    <a:lnTo>
                      <a:pt x="432" y="410"/>
                    </a:lnTo>
                    <a:lnTo>
                      <a:pt x="492" y="470"/>
                    </a:lnTo>
                    <a:lnTo>
                      <a:pt x="458" y="499"/>
                    </a:lnTo>
                    <a:lnTo>
                      <a:pt x="420" y="522"/>
                    </a:lnTo>
                    <a:lnTo>
                      <a:pt x="379" y="539"/>
                    </a:lnTo>
                    <a:lnTo>
                      <a:pt x="335" y="551"/>
                    </a:lnTo>
                    <a:lnTo>
                      <a:pt x="288" y="555"/>
                    </a:lnTo>
                    <a:lnTo>
                      <a:pt x="242" y="551"/>
                    </a:lnTo>
                    <a:lnTo>
                      <a:pt x="197" y="539"/>
                    </a:lnTo>
                    <a:lnTo>
                      <a:pt x="155" y="522"/>
                    </a:lnTo>
                    <a:lnTo>
                      <a:pt x="118" y="499"/>
                    </a:lnTo>
                    <a:lnTo>
                      <a:pt x="85" y="470"/>
                    </a:lnTo>
                    <a:lnTo>
                      <a:pt x="56" y="436"/>
                    </a:lnTo>
                    <a:lnTo>
                      <a:pt x="32" y="399"/>
                    </a:lnTo>
                    <a:lnTo>
                      <a:pt x="14" y="357"/>
                    </a:lnTo>
                    <a:lnTo>
                      <a:pt x="4" y="313"/>
                    </a:lnTo>
                    <a:lnTo>
                      <a:pt x="0" y="267"/>
                    </a:lnTo>
                    <a:lnTo>
                      <a:pt x="4" y="223"/>
                    </a:lnTo>
                    <a:lnTo>
                      <a:pt x="13" y="181"/>
                    </a:lnTo>
                    <a:lnTo>
                      <a:pt x="29" y="141"/>
                    </a:lnTo>
                    <a:lnTo>
                      <a:pt x="49" y="105"/>
                    </a:lnTo>
                    <a:lnTo>
                      <a:pt x="76" y="72"/>
                    </a:lnTo>
                    <a:lnTo>
                      <a:pt x="106" y="43"/>
                    </a:lnTo>
                    <a:lnTo>
                      <a:pt x="140" y="2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F6765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8">
                <a:extLst>
                  <a:ext uri="{FF2B5EF4-FFF2-40B4-BE49-F238E27FC236}">
                    <a16:creationId xmlns:a16="http://schemas.microsoft.com/office/drawing/2014/main" id="{FEC29FE5-891D-F6F6-8331-B600EEAB6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460" y="1825080"/>
                <a:ext cx="430213" cy="430213"/>
              </a:xfrm>
              <a:custGeom>
                <a:avLst/>
                <a:gdLst>
                  <a:gd name="T0" fmla="*/ 135 w 271"/>
                  <a:gd name="T1" fmla="*/ 0 h 271"/>
                  <a:gd name="T2" fmla="*/ 166 w 271"/>
                  <a:gd name="T3" fmla="*/ 4 h 271"/>
                  <a:gd name="T4" fmla="*/ 195 w 271"/>
                  <a:gd name="T5" fmla="*/ 14 h 271"/>
                  <a:gd name="T6" fmla="*/ 220 w 271"/>
                  <a:gd name="T7" fmla="*/ 30 h 271"/>
                  <a:gd name="T8" fmla="*/ 241 w 271"/>
                  <a:gd name="T9" fmla="*/ 51 h 271"/>
                  <a:gd name="T10" fmla="*/ 256 w 271"/>
                  <a:gd name="T11" fmla="*/ 76 h 271"/>
                  <a:gd name="T12" fmla="*/ 267 w 271"/>
                  <a:gd name="T13" fmla="*/ 105 h 271"/>
                  <a:gd name="T14" fmla="*/ 271 w 271"/>
                  <a:gd name="T15" fmla="*/ 136 h 271"/>
                  <a:gd name="T16" fmla="*/ 267 w 271"/>
                  <a:gd name="T17" fmla="*/ 166 h 271"/>
                  <a:gd name="T18" fmla="*/ 256 w 271"/>
                  <a:gd name="T19" fmla="*/ 195 h 271"/>
                  <a:gd name="T20" fmla="*/ 241 w 271"/>
                  <a:gd name="T21" fmla="*/ 220 h 271"/>
                  <a:gd name="T22" fmla="*/ 220 w 271"/>
                  <a:gd name="T23" fmla="*/ 241 h 271"/>
                  <a:gd name="T24" fmla="*/ 195 w 271"/>
                  <a:gd name="T25" fmla="*/ 258 h 271"/>
                  <a:gd name="T26" fmla="*/ 166 w 271"/>
                  <a:gd name="T27" fmla="*/ 267 h 271"/>
                  <a:gd name="T28" fmla="*/ 135 w 271"/>
                  <a:gd name="T29" fmla="*/ 271 h 271"/>
                  <a:gd name="T30" fmla="*/ 105 w 271"/>
                  <a:gd name="T31" fmla="*/ 267 h 271"/>
                  <a:gd name="T32" fmla="*/ 76 w 271"/>
                  <a:gd name="T33" fmla="*/ 258 h 271"/>
                  <a:gd name="T34" fmla="*/ 51 w 271"/>
                  <a:gd name="T35" fmla="*/ 241 h 271"/>
                  <a:gd name="T36" fmla="*/ 29 w 271"/>
                  <a:gd name="T37" fmla="*/ 220 h 271"/>
                  <a:gd name="T38" fmla="*/ 13 w 271"/>
                  <a:gd name="T39" fmla="*/ 195 h 271"/>
                  <a:gd name="T40" fmla="*/ 2 w 271"/>
                  <a:gd name="T41" fmla="*/ 166 h 271"/>
                  <a:gd name="T42" fmla="*/ 0 w 271"/>
                  <a:gd name="T43" fmla="*/ 136 h 271"/>
                  <a:gd name="T44" fmla="*/ 2 w 271"/>
                  <a:gd name="T45" fmla="*/ 105 h 271"/>
                  <a:gd name="T46" fmla="*/ 13 w 271"/>
                  <a:gd name="T47" fmla="*/ 76 h 271"/>
                  <a:gd name="T48" fmla="*/ 29 w 271"/>
                  <a:gd name="T49" fmla="*/ 51 h 271"/>
                  <a:gd name="T50" fmla="*/ 51 w 271"/>
                  <a:gd name="T51" fmla="*/ 30 h 271"/>
                  <a:gd name="T52" fmla="*/ 76 w 271"/>
                  <a:gd name="T53" fmla="*/ 14 h 271"/>
                  <a:gd name="T54" fmla="*/ 105 w 271"/>
                  <a:gd name="T55" fmla="*/ 4 h 271"/>
                  <a:gd name="T56" fmla="*/ 135 w 271"/>
                  <a:gd name="T57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1" h="271">
                    <a:moveTo>
                      <a:pt x="135" y="0"/>
                    </a:moveTo>
                    <a:lnTo>
                      <a:pt x="166" y="4"/>
                    </a:lnTo>
                    <a:lnTo>
                      <a:pt x="195" y="14"/>
                    </a:lnTo>
                    <a:lnTo>
                      <a:pt x="220" y="30"/>
                    </a:lnTo>
                    <a:lnTo>
                      <a:pt x="241" y="51"/>
                    </a:lnTo>
                    <a:lnTo>
                      <a:pt x="256" y="76"/>
                    </a:lnTo>
                    <a:lnTo>
                      <a:pt x="267" y="105"/>
                    </a:lnTo>
                    <a:lnTo>
                      <a:pt x="271" y="136"/>
                    </a:lnTo>
                    <a:lnTo>
                      <a:pt x="267" y="166"/>
                    </a:lnTo>
                    <a:lnTo>
                      <a:pt x="256" y="195"/>
                    </a:lnTo>
                    <a:lnTo>
                      <a:pt x="241" y="220"/>
                    </a:lnTo>
                    <a:lnTo>
                      <a:pt x="220" y="241"/>
                    </a:lnTo>
                    <a:lnTo>
                      <a:pt x="195" y="258"/>
                    </a:lnTo>
                    <a:lnTo>
                      <a:pt x="166" y="267"/>
                    </a:lnTo>
                    <a:lnTo>
                      <a:pt x="135" y="271"/>
                    </a:lnTo>
                    <a:lnTo>
                      <a:pt x="105" y="267"/>
                    </a:lnTo>
                    <a:lnTo>
                      <a:pt x="76" y="258"/>
                    </a:lnTo>
                    <a:lnTo>
                      <a:pt x="51" y="241"/>
                    </a:lnTo>
                    <a:lnTo>
                      <a:pt x="29" y="220"/>
                    </a:lnTo>
                    <a:lnTo>
                      <a:pt x="13" y="195"/>
                    </a:lnTo>
                    <a:lnTo>
                      <a:pt x="2" y="166"/>
                    </a:lnTo>
                    <a:lnTo>
                      <a:pt x="0" y="136"/>
                    </a:lnTo>
                    <a:lnTo>
                      <a:pt x="2" y="105"/>
                    </a:lnTo>
                    <a:lnTo>
                      <a:pt x="13" y="76"/>
                    </a:lnTo>
                    <a:lnTo>
                      <a:pt x="29" y="51"/>
                    </a:lnTo>
                    <a:lnTo>
                      <a:pt x="51" y="30"/>
                    </a:lnTo>
                    <a:lnTo>
                      <a:pt x="76" y="14"/>
                    </a:lnTo>
                    <a:lnTo>
                      <a:pt x="105" y="4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E6E5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9">
                <a:extLst>
                  <a:ext uri="{FF2B5EF4-FFF2-40B4-BE49-F238E27FC236}">
                    <a16:creationId xmlns:a16="http://schemas.microsoft.com/office/drawing/2014/main" id="{17F5FACD-B3B9-A535-8E77-D76F1D75C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2172" y="1937792"/>
                <a:ext cx="204788" cy="204788"/>
              </a:xfrm>
              <a:custGeom>
                <a:avLst/>
                <a:gdLst>
                  <a:gd name="T0" fmla="*/ 115 w 129"/>
                  <a:gd name="T1" fmla="*/ 0 h 129"/>
                  <a:gd name="T2" fmla="*/ 129 w 129"/>
                  <a:gd name="T3" fmla="*/ 14 h 129"/>
                  <a:gd name="T4" fmla="*/ 14 w 129"/>
                  <a:gd name="T5" fmla="*/ 129 h 129"/>
                  <a:gd name="T6" fmla="*/ 0 w 129"/>
                  <a:gd name="T7" fmla="*/ 115 h 129"/>
                  <a:gd name="T8" fmla="*/ 115 w 129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29">
                    <a:moveTo>
                      <a:pt x="115" y="0"/>
                    </a:moveTo>
                    <a:lnTo>
                      <a:pt x="129" y="14"/>
                    </a:lnTo>
                    <a:lnTo>
                      <a:pt x="14" y="129"/>
                    </a:lnTo>
                    <a:lnTo>
                      <a:pt x="0" y="115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3F4A5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0">
                <a:extLst>
                  <a:ext uri="{FF2B5EF4-FFF2-40B4-BE49-F238E27FC236}">
                    <a16:creationId xmlns:a16="http://schemas.microsoft.com/office/drawing/2014/main" id="{87CE64F7-C7A1-C07A-F32B-27B2AB564A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0122" y="2047330"/>
                <a:ext cx="101600" cy="100013"/>
              </a:xfrm>
              <a:custGeom>
                <a:avLst/>
                <a:gdLst>
                  <a:gd name="T0" fmla="*/ 32 w 64"/>
                  <a:gd name="T1" fmla="*/ 20 h 63"/>
                  <a:gd name="T2" fmla="*/ 27 w 64"/>
                  <a:gd name="T3" fmla="*/ 21 h 63"/>
                  <a:gd name="T4" fmla="*/ 23 w 64"/>
                  <a:gd name="T5" fmla="*/ 24 h 63"/>
                  <a:gd name="T6" fmla="*/ 22 w 64"/>
                  <a:gd name="T7" fmla="*/ 27 h 63"/>
                  <a:gd name="T8" fmla="*/ 21 w 64"/>
                  <a:gd name="T9" fmla="*/ 31 h 63"/>
                  <a:gd name="T10" fmla="*/ 22 w 64"/>
                  <a:gd name="T11" fmla="*/ 35 h 63"/>
                  <a:gd name="T12" fmla="*/ 23 w 64"/>
                  <a:gd name="T13" fmla="*/ 39 h 63"/>
                  <a:gd name="T14" fmla="*/ 27 w 64"/>
                  <a:gd name="T15" fmla="*/ 42 h 63"/>
                  <a:gd name="T16" fmla="*/ 32 w 64"/>
                  <a:gd name="T17" fmla="*/ 43 h 63"/>
                  <a:gd name="T18" fmla="*/ 36 w 64"/>
                  <a:gd name="T19" fmla="*/ 42 h 63"/>
                  <a:gd name="T20" fmla="*/ 40 w 64"/>
                  <a:gd name="T21" fmla="*/ 39 h 63"/>
                  <a:gd name="T22" fmla="*/ 43 w 64"/>
                  <a:gd name="T23" fmla="*/ 35 h 63"/>
                  <a:gd name="T24" fmla="*/ 44 w 64"/>
                  <a:gd name="T25" fmla="*/ 31 h 63"/>
                  <a:gd name="T26" fmla="*/ 43 w 64"/>
                  <a:gd name="T27" fmla="*/ 27 h 63"/>
                  <a:gd name="T28" fmla="*/ 40 w 64"/>
                  <a:gd name="T29" fmla="*/ 24 h 63"/>
                  <a:gd name="T30" fmla="*/ 36 w 64"/>
                  <a:gd name="T31" fmla="*/ 21 h 63"/>
                  <a:gd name="T32" fmla="*/ 32 w 64"/>
                  <a:gd name="T33" fmla="*/ 20 h 63"/>
                  <a:gd name="T34" fmla="*/ 32 w 64"/>
                  <a:gd name="T35" fmla="*/ 0 h 63"/>
                  <a:gd name="T36" fmla="*/ 44 w 64"/>
                  <a:gd name="T37" fmla="*/ 3 h 63"/>
                  <a:gd name="T38" fmla="*/ 55 w 64"/>
                  <a:gd name="T39" fmla="*/ 9 h 63"/>
                  <a:gd name="T40" fmla="*/ 61 w 64"/>
                  <a:gd name="T41" fmla="*/ 20 h 63"/>
                  <a:gd name="T42" fmla="*/ 64 w 64"/>
                  <a:gd name="T43" fmla="*/ 31 h 63"/>
                  <a:gd name="T44" fmla="*/ 61 w 64"/>
                  <a:gd name="T45" fmla="*/ 43 h 63"/>
                  <a:gd name="T46" fmla="*/ 55 w 64"/>
                  <a:gd name="T47" fmla="*/ 54 h 63"/>
                  <a:gd name="T48" fmla="*/ 44 w 64"/>
                  <a:gd name="T49" fmla="*/ 60 h 63"/>
                  <a:gd name="T50" fmla="*/ 32 w 64"/>
                  <a:gd name="T51" fmla="*/ 63 h 63"/>
                  <a:gd name="T52" fmla="*/ 19 w 64"/>
                  <a:gd name="T53" fmla="*/ 60 h 63"/>
                  <a:gd name="T54" fmla="*/ 9 w 64"/>
                  <a:gd name="T55" fmla="*/ 54 h 63"/>
                  <a:gd name="T56" fmla="*/ 2 w 64"/>
                  <a:gd name="T57" fmla="*/ 43 h 63"/>
                  <a:gd name="T58" fmla="*/ 0 w 64"/>
                  <a:gd name="T59" fmla="*/ 31 h 63"/>
                  <a:gd name="T60" fmla="*/ 2 w 64"/>
                  <a:gd name="T61" fmla="*/ 20 h 63"/>
                  <a:gd name="T62" fmla="*/ 9 w 64"/>
                  <a:gd name="T63" fmla="*/ 9 h 63"/>
                  <a:gd name="T64" fmla="*/ 19 w 64"/>
                  <a:gd name="T65" fmla="*/ 3 h 63"/>
                  <a:gd name="T66" fmla="*/ 32 w 64"/>
                  <a:gd name="T6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" h="63">
                    <a:moveTo>
                      <a:pt x="32" y="20"/>
                    </a:moveTo>
                    <a:lnTo>
                      <a:pt x="27" y="21"/>
                    </a:lnTo>
                    <a:lnTo>
                      <a:pt x="23" y="24"/>
                    </a:lnTo>
                    <a:lnTo>
                      <a:pt x="22" y="27"/>
                    </a:lnTo>
                    <a:lnTo>
                      <a:pt x="21" y="31"/>
                    </a:lnTo>
                    <a:lnTo>
                      <a:pt x="22" y="35"/>
                    </a:lnTo>
                    <a:lnTo>
                      <a:pt x="23" y="39"/>
                    </a:lnTo>
                    <a:lnTo>
                      <a:pt x="27" y="42"/>
                    </a:lnTo>
                    <a:lnTo>
                      <a:pt x="32" y="43"/>
                    </a:lnTo>
                    <a:lnTo>
                      <a:pt x="36" y="42"/>
                    </a:lnTo>
                    <a:lnTo>
                      <a:pt x="40" y="39"/>
                    </a:lnTo>
                    <a:lnTo>
                      <a:pt x="43" y="35"/>
                    </a:lnTo>
                    <a:lnTo>
                      <a:pt x="44" y="31"/>
                    </a:lnTo>
                    <a:lnTo>
                      <a:pt x="43" y="27"/>
                    </a:lnTo>
                    <a:lnTo>
                      <a:pt x="40" y="24"/>
                    </a:lnTo>
                    <a:lnTo>
                      <a:pt x="36" y="21"/>
                    </a:lnTo>
                    <a:lnTo>
                      <a:pt x="32" y="20"/>
                    </a:lnTo>
                    <a:close/>
                    <a:moveTo>
                      <a:pt x="32" y="0"/>
                    </a:moveTo>
                    <a:lnTo>
                      <a:pt x="44" y="3"/>
                    </a:lnTo>
                    <a:lnTo>
                      <a:pt x="55" y="9"/>
                    </a:lnTo>
                    <a:lnTo>
                      <a:pt x="61" y="20"/>
                    </a:lnTo>
                    <a:lnTo>
                      <a:pt x="64" y="31"/>
                    </a:lnTo>
                    <a:lnTo>
                      <a:pt x="61" y="43"/>
                    </a:lnTo>
                    <a:lnTo>
                      <a:pt x="55" y="54"/>
                    </a:lnTo>
                    <a:lnTo>
                      <a:pt x="44" y="60"/>
                    </a:lnTo>
                    <a:lnTo>
                      <a:pt x="32" y="63"/>
                    </a:lnTo>
                    <a:lnTo>
                      <a:pt x="19" y="60"/>
                    </a:lnTo>
                    <a:lnTo>
                      <a:pt x="9" y="54"/>
                    </a:lnTo>
                    <a:lnTo>
                      <a:pt x="2" y="43"/>
                    </a:lnTo>
                    <a:lnTo>
                      <a:pt x="0" y="31"/>
                    </a:lnTo>
                    <a:lnTo>
                      <a:pt x="2" y="20"/>
                    </a:lnTo>
                    <a:lnTo>
                      <a:pt x="9" y="9"/>
                    </a:lnTo>
                    <a:lnTo>
                      <a:pt x="19" y="3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F4A5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1">
                <a:extLst>
                  <a:ext uri="{FF2B5EF4-FFF2-40B4-BE49-F238E27FC236}">
                    <a16:creationId xmlns:a16="http://schemas.microsoft.com/office/drawing/2014/main" id="{D1669E46-AC12-8CA2-E704-8EB45A5D12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7410" y="1933030"/>
                <a:ext cx="100013" cy="101600"/>
              </a:xfrm>
              <a:custGeom>
                <a:avLst/>
                <a:gdLst>
                  <a:gd name="T0" fmla="*/ 31 w 63"/>
                  <a:gd name="T1" fmla="*/ 20 h 64"/>
                  <a:gd name="T2" fmla="*/ 26 w 63"/>
                  <a:gd name="T3" fmla="*/ 21 h 64"/>
                  <a:gd name="T4" fmla="*/ 24 w 63"/>
                  <a:gd name="T5" fmla="*/ 24 h 64"/>
                  <a:gd name="T6" fmla="*/ 21 w 63"/>
                  <a:gd name="T7" fmla="*/ 27 h 64"/>
                  <a:gd name="T8" fmla="*/ 20 w 63"/>
                  <a:gd name="T9" fmla="*/ 31 h 64"/>
                  <a:gd name="T10" fmla="*/ 21 w 63"/>
                  <a:gd name="T11" fmla="*/ 37 h 64"/>
                  <a:gd name="T12" fmla="*/ 24 w 63"/>
                  <a:gd name="T13" fmla="*/ 39 h 64"/>
                  <a:gd name="T14" fmla="*/ 26 w 63"/>
                  <a:gd name="T15" fmla="*/ 42 h 64"/>
                  <a:gd name="T16" fmla="*/ 31 w 63"/>
                  <a:gd name="T17" fmla="*/ 43 h 64"/>
                  <a:gd name="T18" fmla="*/ 35 w 63"/>
                  <a:gd name="T19" fmla="*/ 42 h 64"/>
                  <a:gd name="T20" fmla="*/ 39 w 63"/>
                  <a:gd name="T21" fmla="*/ 39 h 64"/>
                  <a:gd name="T22" fmla="*/ 42 w 63"/>
                  <a:gd name="T23" fmla="*/ 37 h 64"/>
                  <a:gd name="T24" fmla="*/ 43 w 63"/>
                  <a:gd name="T25" fmla="*/ 31 h 64"/>
                  <a:gd name="T26" fmla="*/ 42 w 63"/>
                  <a:gd name="T27" fmla="*/ 27 h 64"/>
                  <a:gd name="T28" fmla="*/ 39 w 63"/>
                  <a:gd name="T29" fmla="*/ 24 h 64"/>
                  <a:gd name="T30" fmla="*/ 35 w 63"/>
                  <a:gd name="T31" fmla="*/ 21 h 64"/>
                  <a:gd name="T32" fmla="*/ 31 w 63"/>
                  <a:gd name="T33" fmla="*/ 20 h 64"/>
                  <a:gd name="T34" fmla="*/ 31 w 63"/>
                  <a:gd name="T35" fmla="*/ 0 h 64"/>
                  <a:gd name="T36" fmla="*/ 43 w 63"/>
                  <a:gd name="T37" fmla="*/ 3 h 64"/>
                  <a:gd name="T38" fmla="*/ 54 w 63"/>
                  <a:gd name="T39" fmla="*/ 9 h 64"/>
                  <a:gd name="T40" fmla="*/ 60 w 63"/>
                  <a:gd name="T41" fmla="*/ 20 h 64"/>
                  <a:gd name="T42" fmla="*/ 63 w 63"/>
                  <a:gd name="T43" fmla="*/ 31 h 64"/>
                  <a:gd name="T44" fmla="*/ 60 w 63"/>
                  <a:gd name="T45" fmla="*/ 44 h 64"/>
                  <a:gd name="T46" fmla="*/ 54 w 63"/>
                  <a:gd name="T47" fmla="*/ 54 h 64"/>
                  <a:gd name="T48" fmla="*/ 43 w 63"/>
                  <a:gd name="T49" fmla="*/ 61 h 64"/>
                  <a:gd name="T50" fmla="*/ 31 w 63"/>
                  <a:gd name="T51" fmla="*/ 64 h 64"/>
                  <a:gd name="T52" fmla="*/ 18 w 63"/>
                  <a:gd name="T53" fmla="*/ 61 h 64"/>
                  <a:gd name="T54" fmla="*/ 9 w 63"/>
                  <a:gd name="T55" fmla="*/ 54 h 64"/>
                  <a:gd name="T56" fmla="*/ 1 w 63"/>
                  <a:gd name="T57" fmla="*/ 44 h 64"/>
                  <a:gd name="T58" fmla="*/ 0 w 63"/>
                  <a:gd name="T59" fmla="*/ 31 h 64"/>
                  <a:gd name="T60" fmla="*/ 1 w 63"/>
                  <a:gd name="T61" fmla="*/ 20 h 64"/>
                  <a:gd name="T62" fmla="*/ 9 w 63"/>
                  <a:gd name="T63" fmla="*/ 9 h 64"/>
                  <a:gd name="T64" fmla="*/ 18 w 63"/>
                  <a:gd name="T65" fmla="*/ 3 h 64"/>
                  <a:gd name="T66" fmla="*/ 31 w 63"/>
                  <a:gd name="T6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" h="64">
                    <a:moveTo>
                      <a:pt x="31" y="20"/>
                    </a:moveTo>
                    <a:lnTo>
                      <a:pt x="26" y="21"/>
                    </a:lnTo>
                    <a:lnTo>
                      <a:pt x="24" y="24"/>
                    </a:lnTo>
                    <a:lnTo>
                      <a:pt x="21" y="27"/>
                    </a:lnTo>
                    <a:lnTo>
                      <a:pt x="20" y="31"/>
                    </a:lnTo>
                    <a:lnTo>
                      <a:pt x="21" y="37"/>
                    </a:lnTo>
                    <a:lnTo>
                      <a:pt x="24" y="39"/>
                    </a:lnTo>
                    <a:lnTo>
                      <a:pt x="26" y="42"/>
                    </a:lnTo>
                    <a:lnTo>
                      <a:pt x="31" y="43"/>
                    </a:lnTo>
                    <a:lnTo>
                      <a:pt x="35" y="42"/>
                    </a:lnTo>
                    <a:lnTo>
                      <a:pt x="39" y="39"/>
                    </a:lnTo>
                    <a:lnTo>
                      <a:pt x="42" y="37"/>
                    </a:lnTo>
                    <a:lnTo>
                      <a:pt x="43" y="31"/>
                    </a:lnTo>
                    <a:lnTo>
                      <a:pt x="42" y="27"/>
                    </a:lnTo>
                    <a:lnTo>
                      <a:pt x="39" y="24"/>
                    </a:lnTo>
                    <a:lnTo>
                      <a:pt x="35" y="21"/>
                    </a:lnTo>
                    <a:lnTo>
                      <a:pt x="31" y="20"/>
                    </a:lnTo>
                    <a:close/>
                    <a:moveTo>
                      <a:pt x="31" y="0"/>
                    </a:moveTo>
                    <a:lnTo>
                      <a:pt x="43" y="3"/>
                    </a:lnTo>
                    <a:lnTo>
                      <a:pt x="54" y="9"/>
                    </a:lnTo>
                    <a:lnTo>
                      <a:pt x="60" y="20"/>
                    </a:lnTo>
                    <a:lnTo>
                      <a:pt x="63" y="31"/>
                    </a:lnTo>
                    <a:lnTo>
                      <a:pt x="60" y="44"/>
                    </a:lnTo>
                    <a:lnTo>
                      <a:pt x="54" y="54"/>
                    </a:lnTo>
                    <a:lnTo>
                      <a:pt x="43" y="61"/>
                    </a:lnTo>
                    <a:lnTo>
                      <a:pt x="31" y="64"/>
                    </a:lnTo>
                    <a:lnTo>
                      <a:pt x="18" y="61"/>
                    </a:lnTo>
                    <a:lnTo>
                      <a:pt x="9" y="54"/>
                    </a:lnTo>
                    <a:lnTo>
                      <a:pt x="1" y="44"/>
                    </a:lnTo>
                    <a:lnTo>
                      <a:pt x="0" y="31"/>
                    </a:lnTo>
                    <a:lnTo>
                      <a:pt x="1" y="20"/>
                    </a:lnTo>
                    <a:lnTo>
                      <a:pt x="9" y="9"/>
                    </a:lnTo>
                    <a:lnTo>
                      <a:pt x="18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3F4A5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8B76D57-5925-DDBA-D3D3-8C9DF25BB171}"/>
              </a:ext>
            </a:extLst>
          </p:cNvPr>
          <p:cNvGrpSpPr/>
          <p:nvPr/>
        </p:nvGrpSpPr>
        <p:grpSpPr>
          <a:xfrm>
            <a:off x="7836581" y="949123"/>
            <a:ext cx="2920156" cy="3009419"/>
            <a:chOff x="7836581" y="949123"/>
            <a:chExt cx="2920156" cy="300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B07B9FD-68D9-2BB3-1C2F-C40AA8B5D8AE}"/>
                </a:ext>
              </a:extLst>
            </p:cNvPr>
            <p:cNvSpPr/>
            <p:nvPr/>
          </p:nvSpPr>
          <p:spPr>
            <a:xfrm>
              <a:off x="7836581" y="949123"/>
              <a:ext cx="2920156" cy="3009419"/>
            </a:xfrm>
            <a:prstGeom prst="roundRect">
              <a:avLst>
                <a:gd name="adj" fmla="val 61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444D8E6-CBBC-0E2F-B6E1-7FD02919C1AD}"/>
                </a:ext>
              </a:extLst>
            </p:cNvPr>
            <p:cNvGrpSpPr/>
            <p:nvPr/>
          </p:nvGrpSpPr>
          <p:grpSpPr>
            <a:xfrm>
              <a:off x="8697699" y="1657315"/>
              <a:ext cx="1197919" cy="1633526"/>
              <a:chOff x="6134523" y="2988717"/>
              <a:chExt cx="698500" cy="952500"/>
            </a:xfrm>
          </p:grpSpPr>
          <p:sp>
            <p:nvSpPr>
              <p:cNvPr id="44" name="Freeform 207">
                <a:extLst>
                  <a:ext uri="{FF2B5EF4-FFF2-40B4-BE49-F238E27FC236}">
                    <a16:creationId xmlns:a16="http://schemas.microsoft.com/office/drawing/2014/main" id="{D101EC54-BDCA-6210-9703-8A4E26D57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523" y="2988717"/>
                <a:ext cx="698500" cy="952500"/>
              </a:xfrm>
              <a:custGeom>
                <a:avLst/>
                <a:gdLst>
                  <a:gd name="T0" fmla="*/ 220 w 440"/>
                  <a:gd name="T1" fmla="*/ 0 h 600"/>
                  <a:gd name="T2" fmla="*/ 440 w 440"/>
                  <a:gd name="T3" fmla="*/ 102 h 600"/>
                  <a:gd name="T4" fmla="*/ 440 w 440"/>
                  <a:gd name="T5" fmla="*/ 291 h 600"/>
                  <a:gd name="T6" fmla="*/ 437 w 440"/>
                  <a:gd name="T7" fmla="*/ 338 h 600"/>
                  <a:gd name="T8" fmla="*/ 427 w 440"/>
                  <a:gd name="T9" fmla="*/ 382 h 600"/>
                  <a:gd name="T10" fmla="*/ 411 w 440"/>
                  <a:gd name="T11" fmla="*/ 425 h 600"/>
                  <a:gd name="T12" fmla="*/ 390 w 440"/>
                  <a:gd name="T13" fmla="*/ 465 h 600"/>
                  <a:gd name="T14" fmla="*/ 365 w 440"/>
                  <a:gd name="T15" fmla="*/ 500 h 600"/>
                  <a:gd name="T16" fmla="*/ 334 w 440"/>
                  <a:gd name="T17" fmla="*/ 531 h 600"/>
                  <a:gd name="T18" fmla="*/ 300 w 440"/>
                  <a:gd name="T19" fmla="*/ 560 h 600"/>
                  <a:gd name="T20" fmla="*/ 262 w 440"/>
                  <a:gd name="T21" fmla="*/ 583 h 600"/>
                  <a:gd name="T22" fmla="*/ 220 w 440"/>
                  <a:gd name="T23" fmla="*/ 600 h 600"/>
                  <a:gd name="T24" fmla="*/ 179 w 440"/>
                  <a:gd name="T25" fmla="*/ 583 h 600"/>
                  <a:gd name="T26" fmla="*/ 141 w 440"/>
                  <a:gd name="T27" fmla="*/ 560 h 600"/>
                  <a:gd name="T28" fmla="*/ 106 w 440"/>
                  <a:gd name="T29" fmla="*/ 531 h 600"/>
                  <a:gd name="T30" fmla="*/ 76 w 440"/>
                  <a:gd name="T31" fmla="*/ 500 h 600"/>
                  <a:gd name="T32" fmla="*/ 50 w 440"/>
                  <a:gd name="T33" fmla="*/ 465 h 600"/>
                  <a:gd name="T34" fmla="*/ 29 w 440"/>
                  <a:gd name="T35" fmla="*/ 425 h 600"/>
                  <a:gd name="T36" fmla="*/ 13 w 440"/>
                  <a:gd name="T37" fmla="*/ 382 h 600"/>
                  <a:gd name="T38" fmla="*/ 4 w 440"/>
                  <a:gd name="T39" fmla="*/ 338 h 600"/>
                  <a:gd name="T40" fmla="*/ 0 w 440"/>
                  <a:gd name="T41" fmla="*/ 291 h 600"/>
                  <a:gd name="T42" fmla="*/ 0 w 440"/>
                  <a:gd name="T43" fmla="*/ 102 h 600"/>
                  <a:gd name="T44" fmla="*/ 220 w 440"/>
                  <a:gd name="T45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0" h="600">
                    <a:moveTo>
                      <a:pt x="220" y="0"/>
                    </a:moveTo>
                    <a:lnTo>
                      <a:pt x="440" y="102"/>
                    </a:lnTo>
                    <a:lnTo>
                      <a:pt x="440" y="291"/>
                    </a:lnTo>
                    <a:lnTo>
                      <a:pt x="437" y="338"/>
                    </a:lnTo>
                    <a:lnTo>
                      <a:pt x="427" y="382"/>
                    </a:lnTo>
                    <a:lnTo>
                      <a:pt x="411" y="425"/>
                    </a:lnTo>
                    <a:lnTo>
                      <a:pt x="390" y="465"/>
                    </a:lnTo>
                    <a:lnTo>
                      <a:pt x="365" y="500"/>
                    </a:lnTo>
                    <a:lnTo>
                      <a:pt x="334" y="531"/>
                    </a:lnTo>
                    <a:lnTo>
                      <a:pt x="300" y="560"/>
                    </a:lnTo>
                    <a:lnTo>
                      <a:pt x="262" y="583"/>
                    </a:lnTo>
                    <a:lnTo>
                      <a:pt x="220" y="600"/>
                    </a:lnTo>
                    <a:lnTo>
                      <a:pt x="179" y="583"/>
                    </a:lnTo>
                    <a:lnTo>
                      <a:pt x="141" y="560"/>
                    </a:lnTo>
                    <a:lnTo>
                      <a:pt x="106" y="531"/>
                    </a:lnTo>
                    <a:lnTo>
                      <a:pt x="76" y="500"/>
                    </a:lnTo>
                    <a:lnTo>
                      <a:pt x="50" y="465"/>
                    </a:lnTo>
                    <a:lnTo>
                      <a:pt x="29" y="425"/>
                    </a:lnTo>
                    <a:lnTo>
                      <a:pt x="13" y="382"/>
                    </a:lnTo>
                    <a:lnTo>
                      <a:pt x="4" y="338"/>
                    </a:lnTo>
                    <a:lnTo>
                      <a:pt x="0" y="291"/>
                    </a:lnTo>
                    <a:lnTo>
                      <a:pt x="0" y="102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3F4A5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08">
                <a:extLst>
                  <a:ext uri="{FF2B5EF4-FFF2-40B4-BE49-F238E27FC236}">
                    <a16:creationId xmlns:a16="http://schemas.microsoft.com/office/drawing/2014/main" id="{69B802C8-5B31-4B13-DC65-6809B0217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3773" y="3061742"/>
                <a:ext cx="282575" cy="808038"/>
              </a:xfrm>
              <a:custGeom>
                <a:avLst/>
                <a:gdLst>
                  <a:gd name="T0" fmla="*/ 0 w 178"/>
                  <a:gd name="T1" fmla="*/ 0 h 509"/>
                  <a:gd name="T2" fmla="*/ 178 w 178"/>
                  <a:gd name="T3" fmla="*/ 84 h 509"/>
                  <a:gd name="T4" fmla="*/ 178 w 178"/>
                  <a:gd name="T5" fmla="*/ 245 h 509"/>
                  <a:gd name="T6" fmla="*/ 175 w 178"/>
                  <a:gd name="T7" fmla="*/ 288 h 509"/>
                  <a:gd name="T8" fmla="*/ 165 w 178"/>
                  <a:gd name="T9" fmla="*/ 330 h 509"/>
                  <a:gd name="T10" fmla="*/ 150 w 178"/>
                  <a:gd name="T11" fmla="*/ 368 h 509"/>
                  <a:gd name="T12" fmla="*/ 129 w 178"/>
                  <a:gd name="T13" fmla="*/ 404 h 509"/>
                  <a:gd name="T14" fmla="*/ 103 w 178"/>
                  <a:gd name="T15" fmla="*/ 437 h 509"/>
                  <a:gd name="T16" fmla="*/ 73 w 178"/>
                  <a:gd name="T17" fmla="*/ 466 h 509"/>
                  <a:gd name="T18" fmla="*/ 39 w 178"/>
                  <a:gd name="T19" fmla="*/ 491 h 509"/>
                  <a:gd name="T20" fmla="*/ 0 w 178"/>
                  <a:gd name="T21" fmla="*/ 509 h 509"/>
                  <a:gd name="T22" fmla="*/ 0 w 178"/>
                  <a:gd name="T23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509">
                    <a:moveTo>
                      <a:pt x="0" y="0"/>
                    </a:moveTo>
                    <a:lnTo>
                      <a:pt x="178" y="84"/>
                    </a:lnTo>
                    <a:lnTo>
                      <a:pt x="178" y="245"/>
                    </a:lnTo>
                    <a:lnTo>
                      <a:pt x="175" y="288"/>
                    </a:lnTo>
                    <a:lnTo>
                      <a:pt x="165" y="330"/>
                    </a:lnTo>
                    <a:lnTo>
                      <a:pt x="150" y="368"/>
                    </a:lnTo>
                    <a:lnTo>
                      <a:pt x="129" y="404"/>
                    </a:lnTo>
                    <a:lnTo>
                      <a:pt x="103" y="437"/>
                    </a:lnTo>
                    <a:lnTo>
                      <a:pt x="73" y="466"/>
                    </a:lnTo>
                    <a:lnTo>
                      <a:pt x="39" y="491"/>
                    </a:lnTo>
                    <a:lnTo>
                      <a:pt x="0" y="5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1CF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09">
                <a:extLst>
                  <a:ext uri="{FF2B5EF4-FFF2-40B4-BE49-F238E27FC236}">
                    <a16:creationId xmlns:a16="http://schemas.microsoft.com/office/drawing/2014/main" id="{D361EBDC-CCC5-BAC7-D602-F10F97F51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198" y="3061742"/>
                <a:ext cx="282575" cy="808038"/>
              </a:xfrm>
              <a:custGeom>
                <a:avLst/>
                <a:gdLst>
                  <a:gd name="T0" fmla="*/ 178 w 178"/>
                  <a:gd name="T1" fmla="*/ 0 h 509"/>
                  <a:gd name="T2" fmla="*/ 178 w 178"/>
                  <a:gd name="T3" fmla="*/ 509 h 509"/>
                  <a:gd name="T4" fmla="*/ 140 w 178"/>
                  <a:gd name="T5" fmla="*/ 491 h 509"/>
                  <a:gd name="T6" fmla="*/ 106 w 178"/>
                  <a:gd name="T7" fmla="*/ 466 h 509"/>
                  <a:gd name="T8" fmla="*/ 74 w 178"/>
                  <a:gd name="T9" fmla="*/ 437 h 509"/>
                  <a:gd name="T10" fmla="*/ 49 w 178"/>
                  <a:gd name="T11" fmla="*/ 404 h 509"/>
                  <a:gd name="T12" fmla="*/ 28 w 178"/>
                  <a:gd name="T13" fmla="*/ 368 h 509"/>
                  <a:gd name="T14" fmla="*/ 13 w 178"/>
                  <a:gd name="T15" fmla="*/ 330 h 509"/>
                  <a:gd name="T16" fmla="*/ 4 w 178"/>
                  <a:gd name="T17" fmla="*/ 288 h 509"/>
                  <a:gd name="T18" fmla="*/ 0 w 178"/>
                  <a:gd name="T19" fmla="*/ 245 h 509"/>
                  <a:gd name="T20" fmla="*/ 0 w 178"/>
                  <a:gd name="T21" fmla="*/ 84 h 509"/>
                  <a:gd name="T22" fmla="*/ 178 w 178"/>
                  <a:gd name="T23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509">
                    <a:moveTo>
                      <a:pt x="178" y="0"/>
                    </a:moveTo>
                    <a:lnTo>
                      <a:pt x="178" y="509"/>
                    </a:lnTo>
                    <a:lnTo>
                      <a:pt x="140" y="491"/>
                    </a:lnTo>
                    <a:lnTo>
                      <a:pt x="106" y="466"/>
                    </a:lnTo>
                    <a:lnTo>
                      <a:pt x="74" y="437"/>
                    </a:lnTo>
                    <a:lnTo>
                      <a:pt x="49" y="404"/>
                    </a:lnTo>
                    <a:lnTo>
                      <a:pt x="28" y="368"/>
                    </a:lnTo>
                    <a:lnTo>
                      <a:pt x="13" y="330"/>
                    </a:lnTo>
                    <a:lnTo>
                      <a:pt x="4" y="288"/>
                    </a:lnTo>
                    <a:lnTo>
                      <a:pt x="0" y="245"/>
                    </a:lnTo>
                    <a:lnTo>
                      <a:pt x="0" y="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90DEA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0">
                <a:extLst>
                  <a:ext uri="{FF2B5EF4-FFF2-40B4-BE49-F238E27FC236}">
                    <a16:creationId xmlns:a16="http://schemas.microsoft.com/office/drawing/2014/main" id="{ED2DDE2E-A886-4750-5568-970E5142D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5973" y="3279230"/>
                <a:ext cx="354013" cy="354013"/>
              </a:xfrm>
              <a:custGeom>
                <a:avLst/>
                <a:gdLst>
                  <a:gd name="T0" fmla="*/ 112 w 223"/>
                  <a:gd name="T1" fmla="*/ 0 h 223"/>
                  <a:gd name="T2" fmla="*/ 142 w 223"/>
                  <a:gd name="T3" fmla="*/ 4 h 223"/>
                  <a:gd name="T4" fmla="*/ 168 w 223"/>
                  <a:gd name="T5" fmla="*/ 16 h 223"/>
                  <a:gd name="T6" fmla="*/ 190 w 223"/>
                  <a:gd name="T7" fmla="*/ 33 h 223"/>
                  <a:gd name="T8" fmla="*/ 207 w 223"/>
                  <a:gd name="T9" fmla="*/ 55 h 223"/>
                  <a:gd name="T10" fmla="*/ 219 w 223"/>
                  <a:gd name="T11" fmla="*/ 83 h 223"/>
                  <a:gd name="T12" fmla="*/ 223 w 223"/>
                  <a:gd name="T13" fmla="*/ 112 h 223"/>
                  <a:gd name="T14" fmla="*/ 219 w 223"/>
                  <a:gd name="T15" fmla="*/ 142 h 223"/>
                  <a:gd name="T16" fmla="*/ 207 w 223"/>
                  <a:gd name="T17" fmla="*/ 168 h 223"/>
                  <a:gd name="T18" fmla="*/ 190 w 223"/>
                  <a:gd name="T19" fmla="*/ 190 h 223"/>
                  <a:gd name="T20" fmla="*/ 168 w 223"/>
                  <a:gd name="T21" fmla="*/ 207 h 223"/>
                  <a:gd name="T22" fmla="*/ 142 w 223"/>
                  <a:gd name="T23" fmla="*/ 219 h 223"/>
                  <a:gd name="T24" fmla="*/ 112 w 223"/>
                  <a:gd name="T25" fmla="*/ 223 h 223"/>
                  <a:gd name="T26" fmla="*/ 83 w 223"/>
                  <a:gd name="T27" fmla="*/ 219 h 223"/>
                  <a:gd name="T28" fmla="*/ 55 w 223"/>
                  <a:gd name="T29" fmla="*/ 207 h 223"/>
                  <a:gd name="T30" fmla="*/ 33 w 223"/>
                  <a:gd name="T31" fmla="*/ 190 h 223"/>
                  <a:gd name="T32" fmla="*/ 16 w 223"/>
                  <a:gd name="T33" fmla="*/ 168 h 223"/>
                  <a:gd name="T34" fmla="*/ 6 w 223"/>
                  <a:gd name="T35" fmla="*/ 142 h 223"/>
                  <a:gd name="T36" fmla="*/ 0 w 223"/>
                  <a:gd name="T37" fmla="*/ 112 h 223"/>
                  <a:gd name="T38" fmla="*/ 6 w 223"/>
                  <a:gd name="T39" fmla="*/ 83 h 223"/>
                  <a:gd name="T40" fmla="*/ 16 w 223"/>
                  <a:gd name="T41" fmla="*/ 55 h 223"/>
                  <a:gd name="T42" fmla="*/ 33 w 223"/>
                  <a:gd name="T43" fmla="*/ 33 h 223"/>
                  <a:gd name="T44" fmla="*/ 55 w 223"/>
                  <a:gd name="T45" fmla="*/ 16 h 223"/>
                  <a:gd name="T46" fmla="*/ 83 w 223"/>
                  <a:gd name="T47" fmla="*/ 4 h 223"/>
                  <a:gd name="T48" fmla="*/ 112 w 223"/>
                  <a:gd name="T49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" h="223">
                    <a:moveTo>
                      <a:pt x="112" y="0"/>
                    </a:moveTo>
                    <a:lnTo>
                      <a:pt x="142" y="4"/>
                    </a:lnTo>
                    <a:lnTo>
                      <a:pt x="168" y="16"/>
                    </a:lnTo>
                    <a:lnTo>
                      <a:pt x="190" y="33"/>
                    </a:lnTo>
                    <a:lnTo>
                      <a:pt x="207" y="55"/>
                    </a:lnTo>
                    <a:lnTo>
                      <a:pt x="219" y="83"/>
                    </a:lnTo>
                    <a:lnTo>
                      <a:pt x="223" y="112"/>
                    </a:lnTo>
                    <a:lnTo>
                      <a:pt x="219" y="142"/>
                    </a:lnTo>
                    <a:lnTo>
                      <a:pt x="207" y="168"/>
                    </a:lnTo>
                    <a:lnTo>
                      <a:pt x="190" y="190"/>
                    </a:lnTo>
                    <a:lnTo>
                      <a:pt x="168" y="207"/>
                    </a:lnTo>
                    <a:lnTo>
                      <a:pt x="142" y="219"/>
                    </a:lnTo>
                    <a:lnTo>
                      <a:pt x="112" y="223"/>
                    </a:lnTo>
                    <a:lnTo>
                      <a:pt x="83" y="219"/>
                    </a:lnTo>
                    <a:lnTo>
                      <a:pt x="55" y="207"/>
                    </a:lnTo>
                    <a:lnTo>
                      <a:pt x="33" y="190"/>
                    </a:lnTo>
                    <a:lnTo>
                      <a:pt x="16" y="168"/>
                    </a:lnTo>
                    <a:lnTo>
                      <a:pt x="6" y="142"/>
                    </a:lnTo>
                    <a:lnTo>
                      <a:pt x="0" y="112"/>
                    </a:lnTo>
                    <a:lnTo>
                      <a:pt x="6" y="83"/>
                    </a:lnTo>
                    <a:lnTo>
                      <a:pt x="16" y="55"/>
                    </a:lnTo>
                    <a:lnTo>
                      <a:pt x="33" y="33"/>
                    </a:lnTo>
                    <a:lnTo>
                      <a:pt x="55" y="16"/>
                    </a:lnTo>
                    <a:lnTo>
                      <a:pt x="83" y="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1">
                <a:extLst>
                  <a:ext uri="{FF2B5EF4-FFF2-40B4-BE49-F238E27FC236}">
                    <a16:creationId xmlns:a16="http://schemas.microsoft.com/office/drawing/2014/main" id="{5D6B786F-413D-28FA-EC51-35BCB865F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985" y="3353842"/>
                <a:ext cx="139700" cy="119063"/>
              </a:xfrm>
              <a:custGeom>
                <a:avLst/>
                <a:gdLst>
                  <a:gd name="T0" fmla="*/ 37 w 88"/>
                  <a:gd name="T1" fmla="*/ 0 h 75"/>
                  <a:gd name="T2" fmla="*/ 88 w 88"/>
                  <a:gd name="T3" fmla="*/ 0 h 75"/>
                  <a:gd name="T4" fmla="*/ 88 w 88"/>
                  <a:gd name="T5" fmla="*/ 20 h 75"/>
                  <a:gd name="T6" fmla="*/ 37 w 88"/>
                  <a:gd name="T7" fmla="*/ 20 h 75"/>
                  <a:gd name="T8" fmla="*/ 32 w 88"/>
                  <a:gd name="T9" fmla="*/ 21 h 75"/>
                  <a:gd name="T10" fmla="*/ 29 w 88"/>
                  <a:gd name="T11" fmla="*/ 23 h 75"/>
                  <a:gd name="T12" fmla="*/ 25 w 88"/>
                  <a:gd name="T13" fmla="*/ 25 h 75"/>
                  <a:gd name="T14" fmla="*/ 23 w 88"/>
                  <a:gd name="T15" fmla="*/ 29 h 75"/>
                  <a:gd name="T16" fmla="*/ 21 w 88"/>
                  <a:gd name="T17" fmla="*/ 33 h 75"/>
                  <a:gd name="T18" fmla="*/ 20 w 88"/>
                  <a:gd name="T19" fmla="*/ 37 h 75"/>
                  <a:gd name="T20" fmla="*/ 21 w 88"/>
                  <a:gd name="T21" fmla="*/ 42 h 75"/>
                  <a:gd name="T22" fmla="*/ 23 w 88"/>
                  <a:gd name="T23" fmla="*/ 46 h 75"/>
                  <a:gd name="T24" fmla="*/ 25 w 88"/>
                  <a:gd name="T25" fmla="*/ 50 h 75"/>
                  <a:gd name="T26" fmla="*/ 29 w 88"/>
                  <a:gd name="T27" fmla="*/ 53 h 75"/>
                  <a:gd name="T28" fmla="*/ 32 w 88"/>
                  <a:gd name="T29" fmla="*/ 54 h 75"/>
                  <a:gd name="T30" fmla="*/ 37 w 88"/>
                  <a:gd name="T31" fmla="*/ 54 h 75"/>
                  <a:gd name="T32" fmla="*/ 60 w 88"/>
                  <a:gd name="T33" fmla="*/ 54 h 75"/>
                  <a:gd name="T34" fmla="*/ 60 w 88"/>
                  <a:gd name="T35" fmla="*/ 75 h 75"/>
                  <a:gd name="T36" fmla="*/ 37 w 88"/>
                  <a:gd name="T37" fmla="*/ 75 h 75"/>
                  <a:gd name="T38" fmla="*/ 23 w 88"/>
                  <a:gd name="T39" fmla="*/ 72 h 75"/>
                  <a:gd name="T40" fmla="*/ 11 w 88"/>
                  <a:gd name="T41" fmla="*/ 65 h 75"/>
                  <a:gd name="T42" fmla="*/ 3 w 88"/>
                  <a:gd name="T43" fmla="*/ 51 h 75"/>
                  <a:gd name="T44" fmla="*/ 0 w 88"/>
                  <a:gd name="T45" fmla="*/ 37 h 75"/>
                  <a:gd name="T46" fmla="*/ 3 w 88"/>
                  <a:gd name="T47" fmla="*/ 23 h 75"/>
                  <a:gd name="T48" fmla="*/ 11 w 88"/>
                  <a:gd name="T49" fmla="*/ 11 h 75"/>
                  <a:gd name="T50" fmla="*/ 23 w 88"/>
                  <a:gd name="T51" fmla="*/ 3 h 75"/>
                  <a:gd name="T52" fmla="*/ 37 w 88"/>
                  <a:gd name="T5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75">
                    <a:moveTo>
                      <a:pt x="37" y="0"/>
                    </a:moveTo>
                    <a:lnTo>
                      <a:pt x="88" y="0"/>
                    </a:lnTo>
                    <a:lnTo>
                      <a:pt x="88" y="20"/>
                    </a:lnTo>
                    <a:lnTo>
                      <a:pt x="37" y="20"/>
                    </a:lnTo>
                    <a:lnTo>
                      <a:pt x="32" y="21"/>
                    </a:lnTo>
                    <a:lnTo>
                      <a:pt x="29" y="23"/>
                    </a:lnTo>
                    <a:lnTo>
                      <a:pt x="25" y="25"/>
                    </a:lnTo>
                    <a:lnTo>
                      <a:pt x="23" y="29"/>
                    </a:lnTo>
                    <a:lnTo>
                      <a:pt x="21" y="33"/>
                    </a:lnTo>
                    <a:lnTo>
                      <a:pt x="20" y="37"/>
                    </a:lnTo>
                    <a:lnTo>
                      <a:pt x="21" y="42"/>
                    </a:lnTo>
                    <a:lnTo>
                      <a:pt x="23" y="46"/>
                    </a:lnTo>
                    <a:lnTo>
                      <a:pt x="25" y="50"/>
                    </a:lnTo>
                    <a:lnTo>
                      <a:pt x="29" y="53"/>
                    </a:lnTo>
                    <a:lnTo>
                      <a:pt x="32" y="54"/>
                    </a:lnTo>
                    <a:lnTo>
                      <a:pt x="37" y="54"/>
                    </a:lnTo>
                    <a:lnTo>
                      <a:pt x="60" y="54"/>
                    </a:lnTo>
                    <a:lnTo>
                      <a:pt x="60" y="75"/>
                    </a:lnTo>
                    <a:lnTo>
                      <a:pt x="37" y="75"/>
                    </a:lnTo>
                    <a:lnTo>
                      <a:pt x="23" y="72"/>
                    </a:lnTo>
                    <a:lnTo>
                      <a:pt x="11" y="65"/>
                    </a:lnTo>
                    <a:lnTo>
                      <a:pt x="3" y="51"/>
                    </a:lnTo>
                    <a:lnTo>
                      <a:pt x="0" y="37"/>
                    </a:lnTo>
                    <a:lnTo>
                      <a:pt x="3" y="23"/>
                    </a:lnTo>
                    <a:lnTo>
                      <a:pt x="11" y="11"/>
                    </a:lnTo>
                    <a:lnTo>
                      <a:pt x="23" y="3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3F4A5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2">
                <a:extLst>
                  <a:ext uri="{FF2B5EF4-FFF2-40B4-BE49-F238E27FC236}">
                    <a16:creationId xmlns:a16="http://schemas.microsoft.com/office/drawing/2014/main" id="{C5C3E15D-F636-72A6-AA5E-1B7A2EDE9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0273" y="3439567"/>
                <a:ext cx="141288" cy="120650"/>
              </a:xfrm>
              <a:custGeom>
                <a:avLst/>
                <a:gdLst>
                  <a:gd name="T0" fmla="*/ 28 w 89"/>
                  <a:gd name="T1" fmla="*/ 0 h 76"/>
                  <a:gd name="T2" fmla="*/ 51 w 89"/>
                  <a:gd name="T3" fmla="*/ 0 h 76"/>
                  <a:gd name="T4" fmla="*/ 66 w 89"/>
                  <a:gd name="T5" fmla="*/ 4 h 76"/>
                  <a:gd name="T6" fmla="*/ 78 w 89"/>
                  <a:gd name="T7" fmla="*/ 12 h 76"/>
                  <a:gd name="T8" fmla="*/ 87 w 89"/>
                  <a:gd name="T9" fmla="*/ 24 h 76"/>
                  <a:gd name="T10" fmla="*/ 89 w 89"/>
                  <a:gd name="T11" fmla="*/ 38 h 76"/>
                  <a:gd name="T12" fmla="*/ 87 w 89"/>
                  <a:gd name="T13" fmla="*/ 52 h 76"/>
                  <a:gd name="T14" fmla="*/ 79 w 89"/>
                  <a:gd name="T15" fmla="*/ 64 h 76"/>
                  <a:gd name="T16" fmla="*/ 66 w 89"/>
                  <a:gd name="T17" fmla="*/ 73 h 76"/>
                  <a:gd name="T18" fmla="*/ 51 w 89"/>
                  <a:gd name="T19" fmla="*/ 76 h 76"/>
                  <a:gd name="T20" fmla="*/ 0 w 89"/>
                  <a:gd name="T21" fmla="*/ 76 h 76"/>
                  <a:gd name="T22" fmla="*/ 0 w 89"/>
                  <a:gd name="T23" fmla="*/ 55 h 76"/>
                  <a:gd name="T24" fmla="*/ 51 w 89"/>
                  <a:gd name="T25" fmla="*/ 55 h 76"/>
                  <a:gd name="T26" fmla="*/ 57 w 89"/>
                  <a:gd name="T27" fmla="*/ 55 h 76"/>
                  <a:gd name="T28" fmla="*/ 61 w 89"/>
                  <a:gd name="T29" fmla="*/ 52 h 76"/>
                  <a:gd name="T30" fmla="*/ 63 w 89"/>
                  <a:gd name="T31" fmla="*/ 50 h 76"/>
                  <a:gd name="T32" fmla="*/ 66 w 89"/>
                  <a:gd name="T33" fmla="*/ 47 h 76"/>
                  <a:gd name="T34" fmla="*/ 69 w 89"/>
                  <a:gd name="T35" fmla="*/ 42 h 76"/>
                  <a:gd name="T36" fmla="*/ 69 w 89"/>
                  <a:gd name="T37" fmla="*/ 38 h 76"/>
                  <a:gd name="T38" fmla="*/ 69 w 89"/>
                  <a:gd name="T39" fmla="*/ 34 h 76"/>
                  <a:gd name="T40" fmla="*/ 66 w 89"/>
                  <a:gd name="T41" fmla="*/ 30 h 76"/>
                  <a:gd name="T42" fmla="*/ 63 w 89"/>
                  <a:gd name="T43" fmla="*/ 26 h 76"/>
                  <a:gd name="T44" fmla="*/ 61 w 89"/>
                  <a:gd name="T45" fmla="*/ 24 h 76"/>
                  <a:gd name="T46" fmla="*/ 57 w 89"/>
                  <a:gd name="T47" fmla="*/ 22 h 76"/>
                  <a:gd name="T48" fmla="*/ 51 w 89"/>
                  <a:gd name="T49" fmla="*/ 21 h 76"/>
                  <a:gd name="T50" fmla="*/ 28 w 89"/>
                  <a:gd name="T51" fmla="*/ 21 h 76"/>
                  <a:gd name="T52" fmla="*/ 28 w 89"/>
                  <a:gd name="T5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76">
                    <a:moveTo>
                      <a:pt x="28" y="0"/>
                    </a:moveTo>
                    <a:lnTo>
                      <a:pt x="51" y="0"/>
                    </a:lnTo>
                    <a:lnTo>
                      <a:pt x="66" y="4"/>
                    </a:lnTo>
                    <a:lnTo>
                      <a:pt x="78" y="12"/>
                    </a:lnTo>
                    <a:lnTo>
                      <a:pt x="87" y="24"/>
                    </a:lnTo>
                    <a:lnTo>
                      <a:pt x="89" y="38"/>
                    </a:lnTo>
                    <a:lnTo>
                      <a:pt x="87" y="52"/>
                    </a:lnTo>
                    <a:lnTo>
                      <a:pt x="79" y="64"/>
                    </a:lnTo>
                    <a:lnTo>
                      <a:pt x="66" y="73"/>
                    </a:lnTo>
                    <a:lnTo>
                      <a:pt x="51" y="76"/>
                    </a:lnTo>
                    <a:lnTo>
                      <a:pt x="0" y="76"/>
                    </a:lnTo>
                    <a:lnTo>
                      <a:pt x="0" y="55"/>
                    </a:lnTo>
                    <a:lnTo>
                      <a:pt x="51" y="55"/>
                    </a:lnTo>
                    <a:lnTo>
                      <a:pt x="57" y="55"/>
                    </a:lnTo>
                    <a:lnTo>
                      <a:pt x="61" y="52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2"/>
                    </a:lnTo>
                    <a:lnTo>
                      <a:pt x="69" y="38"/>
                    </a:lnTo>
                    <a:lnTo>
                      <a:pt x="69" y="34"/>
                    </a:lnTo>
                    <a:lnTo>
                      <a:pt x="66" y="30"/>
                    </a:lnTo>
                    <a:lnTo>
                      <a:pt x="63" y="26"/>
                    </a:lnTo>
                    <a:lnTo>
                      <a:pt x="61" y="24"/>
                    </a:lnTo>
                    <a:lnTo>
                      <a:pt x="57" y="22"/>
                    </a:lnTo>
                    <a:lnTo>
                      <a:pt x="51" y="21"/>
                    </a:lnTo>
                    <a:lnTo>
                      <a:pt x="28" y="2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3F4A5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213">
                <a:extLst>
                  <a:ext uri="{FF2B5EF4-FFF2-40B4-BE49-F238E27FC236}">
                    <a16:creationId xmlns:a16="http://schemas.microsoft.com/office/drawing/2014/main" id="{4F63BA35-2FC0-DD2B-9460-B1F21C81B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6310" y="3345905"/>
                <a:ext cx="33338" cy="222250"/>
              </a:xfrm>
              <a:prstGeom prst="rect">
                <a:avLst/>
              </a:prstGeom>
              <a:solidFill>
                <a:srgbClr val="3F4A5A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F6A5163-ACD2-7076-A3F8-F3C139ED5065}"/>
              </a:ext>
            </a:extLst>
          </p:cNvPr>
          <p:cNvSpPr txBox="1"/>
          <p:nvPr/>
        </p:nvSpPr>
        <p:spPr>
          <a:xfrm>
            <a:off x="1398229" y="4057719"/>
            <a:ext cx="289877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Montserrat" pitchFamily="2" charset="77"/>
                <a:cs typeface="Oriya MN" pitchFamily="2" charset="0"/>
              </a:rPr>
              <a:t>The Bino Project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2DDBF2-142C-58BC-BDA6-22DB7D3FE7F9}"/>
              </a:ext>
            </a:extLst>
          </p:cNvPr>
          <p:cNvSpPr txBox="1"/>
          <p:nvPr/>
        </p:nvSpPr>
        <p:spPr>
          <a:xfrm>
            <a:off x="4646613" y="4057719"/>
            <a:ext cx="289877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Montserrat" pitchFamily="2" charset="77"/>
                <a:cs typeface="Oriya MN" pitchFamily="2" charset="0"/>
              </a:rPr>
              <a:t>Another cool project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4F758B-DF57-5FE5-A4A6-0F2A3E88C4A5}"/>
              </a:ext>
            </a:extLst>
          </p:cNvPr>
          <p:cNvSpPr txBox="1"/>
          <p:nvPr/>
        </p:nvSpPr>
        <p:spPr>
          <a:xfrm>
            <a:off x="7878584" y="4057719"/>
            <a:ext cx="289877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Montserrat" pitchFamily="2" charset="77"/>
                <a:cs typeface="Oriya MN" pitchFamily="2" charset="0"/>
              </a:rPr>
              <a:t>The coolest project</a:t>
            </a:r>
          </a:p>
        </p:txBody>
      </p:sp>
    </p:spTree>
    <p:extLst>
      <p:ext uri="{BB962C8B-B14F-4D97-AF65-F5344CB8AC3E}">
        <p14:creationId xmlns:p14="http://schemas.microsoft.com/office/powerpoint/2010/main" val="39997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8833</TotalTime>
  <Words>36</Words>
  <Application>Microsoft Macintosh PowerPoint</Application>
  <PresentationFormat>Widescreen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Andale Mono</vt:lpstr>
      <vt:lpstr>Arial</vt:lpstr>
      <vt:lpstr>Calibri</vt:lpstr>
      <vt:lpstr>Calibri Light</vt:lpstr>
      <vt:lpstr>Montserrat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Ledenstam</dc:creator>
  <cp:lastModifiedBy>Julia Ledenstam</cp:lastModifiedBy>
  <cp:revision>9</cp:revision>
  <dcterms:created xsi:type="dcterms:W3CDTF">2022-12-20T12:55:14Z</dcterms:created>
  <dcterms:modified xsi:type="dcterms:W3CDTF">2022-12-26T16:09:28Z</dcterms:modified>
</cp:coreProperties>
</file>