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CenturyGothic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0819f567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0819f567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0819f567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0819f567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Bazinga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404725" y="3157300"/>
            <a:ext cx="4149900" cy="12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 Gamboa Naranjo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Sanchez Viquez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 Cascante Salazar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: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544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40"/>
              <a:buFont typeface="Noto Sans Symbols"/>
              <a:buChar char="★"/>
            </a:pPr>
            <a:r>
              <a:rPr b="1" lang="en" sz="19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[Problem] </a:t>
            </a:r>
            <a:endParaRPr b="1" sz="19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544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Font typeface="Noto Sans Symbols"/>
              <a:buChar char="○"/>
            </a:pPr>
            <a:r>
              <a:rPr lang="en" sz="175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model does not consider mask effectiveness. </a:t>
            </a:r>
            <a:br>
              <a:rPr lang="en" sz="175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75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54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Font typeface="Noto Sans Symbols"/>
              <a:buChar char="★"/>
            </a:pPr>
            <a:r>
              <a:rPr b="1" lang="en" sz="19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[Intervention] </a:t>
            </a:r>
            <a:endParaRPr b="1" sz="19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544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Font typeface="Noto Sans Symbols"/>
              <a:buChar char="○"/>
            </a:pPr>
            <a:r>
              <a:rPr lang="en" sz="175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Mask effectiveness</a:t>
            </a:r>
            <a:endParaRPr sz="175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9725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50"/>
              <a:buFont typeface="Noto Sans Symbols"/>
              <a:buChar char="■"/>
            </a:pPr>
            <a:r>
              <a:rPr lang="en" sz="175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Infection rate depends on mask type</a:t>
            </a:r>
            <a:endParaRPr sz="175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9725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50"/>
              <a:buFont typeface="Noto Sans Symbols"/>
              <a:buChar char="●"/>
            </a:pPr>
            <a:r>
              <a:rPr lang="en" sz="175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N95, surgical mask, gauze, silk, etc.</a:t>
            </a:r>
            <a:br>
              <a:rPr lang="en" sz="175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75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54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Font typeface="Noto Sans Symbols"/>
              <a:buChar char="★"/>
            </a:pPr>
            <a:r>
              <a:rPr b="1" lang="en" sz="19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[Goal(s)]</a:t>
            </a:r>
            <a:endParaRPr b="1" sz="19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544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Font typeface="Noto Sans Symbols"/>
              <a:buChar char="○"/>
            </a:pPr>
            <a:r>
              <a:rPr lang="en" sz="175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Analyze the reduction of infection considering different types of masks.</a:t>
            </a:r>
            <a:endParaRPr sz="175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45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the type of mask will change the infection rate.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128" y="1435200"/>
            <a:ext cx="5202625" cy="31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