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Merriweather Sans"/>
      <p:regular r:id="rId16"/>
      <p:bold r:id="rId17"/>
      <p:italic r:id="rId18"/>
      <p:boldItalic r:id="rId19"/>
    </p:embeddedFont>
    <p:embeddedFont>
      <p:font typeface="Gill Sans"/>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4956">
          <p15:clr>
            <a:srgbClr val="747775"/>
          </p15:clr>
        </p15:guide>
        <p15:guide id="2" pos="511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8397B29-B571-4431-BEFA-B0A9CDFCCEB3}">
  <a:tblStyle styleId="{28397B29-B571-4431-BEFA-B0A9CDFCCEB3}"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956"/>
        <p:guide pos="5111"/>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GillSans-regular.fntdata"/><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font" Target="fonts/GillSans-bold.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MerriweatherSans-bold.fntdata"/><Relationship Id="rId16" Type="http://schemas.openxmlformats.org/officeDocument/2006/relationships/font" Target="fonts/MerriweatherSans-regular.fntdata"/><Relationship Id="rId5" Type="http://schemas.openxmlformats.org/officeDocument/2006/relationships/slideMaster" Target="slideMasters/slideMaster1.xml"/><Relationship Id="rId19" Type="http://schemas.openxmlformats.org/officeDocument/2006/relationships/font" Target="fonts/MerriweatherSans-boldItalic.fntdata"/><Relationship Id="rId6" Type="http://schemas.openxmlformats.org/officeDocument/2006/relationships/notesMaster" Target="notesMasters/notesMaster1.xml"/><Relationship Id="rId18" Type="http://schemas.openxmlformats.org/officeDocument/2006/relationships/font" Target="fonts/MerriweatherSans-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9f1a8aacf5_1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9f1a8aacf5_1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 Minutes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9f1a8aacf5_1_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9f1a8aacf5_1_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Rachael</a:t>
            </a:r>
            <a:endParaRPr>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9f1a8aacf5_1_6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9f1a8aacf5_1_6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Rachael</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9f1a8aacf5_1_6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9f1a8aacf5_1_6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Rachael</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9f1a8aacf5_1_6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9f1a8aacf5_1_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Notes: Claira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Using the hyperparameters from the 2019 paper, we noted a seven percent increase. This could be due to improved gloVE embeddings. We saw that the baseline model struggled with class 2, often misclassifying it as figurative.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baseline’s limited viewing window often resulted in misclassifications.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underscored the need for a model with a longer memory span, leading us to explore LSTM.</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a558c00fd5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a558c00fd5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Notes: Claira</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The LSTM immediately showed promise, with the F1 score jumping up by around 20 percent.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However, we did struggle with overfitting so we ran a few modifications to the input.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First, we masked out all the health terms in the tweets before training. We were happy to see the F1 score only dropped by a few percentage points, perhaps suggesting that the LSTM was picking up on syntactic structure differences.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test this we used the spacY library to tag the words with part-of-speech, and trained the LSTM only on the part-of-speech of the tweets. </a:t>
            </a:r>
            <a:r>
              <a:rPr lang="en"/>
              <a:t>Surprisingly</a:t>
            </a:r>
            <a:r>
              <a:rPr lang="en"/>
              <a:t>, this performed only 5% below the LSTM model trained on the actual words.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Finally we combined the two models, allowing the CNN and LSTM each to do what they did best. This gave us our best F1 score of 78.1, just beating out the LSTM-only model but the added complexity </a:t>
            </a:r>
            <a:r>
              <a:rPr lang="en"/>
              <a:t>perhaps is not worth 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Though we made significant strides, we knew we needed to capture greater contextual meaning, which led us to BERT.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a2e122e56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a2e122e56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&amp; Summary of Analysis</a:t>
            </a:r>
            <a:endParaRPr/>
          </a:p>
          <a:p>
            <a:pPr indent="-298450" lvl="0" marL="457200" rtl="0" algn="l">
              <a:spcBef>
                <a:spcPts val="0"/>
              </a:spcBef>
              <a:spcAft>
                <a:spcPts val="0"/>
              </a:spcAft>
              <a:buSzPts val="1100"/>
              <a:buChar char="-"/>
            </a:pPr>
            <a:r>
              <a:rPr lang="en"/>
              <a:t>BERT - Akhila </a:t>
            </a:r>
            <a:endParaRPr/>
          </a:p>
          <a:p>
            <a:pPr indent="-298450" lvl="0" marL="457200" rtl="0" algn="l">
              <a:spcBef>
                <a:spcPts val="0"/>
              </a:spcBef>
              <a:spcAft>
                <a:spcPts val="0"/>
              </a:spcAft>
              <a:buSzPts val="1100"/>
              <a:buChar char="-"/>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635e7e14a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635e7e14a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&amp; Summary of Analysis</a:t>
            </a:r>
            <a:endParaRPr/>
          </a:p>
          <a:p>
            <a:pPr indent="-298450" lvl="0" marL="457200" rtl="0" algn="l">
              <a:spcBef>
                <a:spcPts val="0"/>
              </a:spcBef>
              <a:spcAft>
                <a:spcPts val="0"/>
              </a:spcAft>
              <a:buSzPts val="1100"/>
              <a:buChar char="-"/>
            </a:pPr>
            <a:r>
              <a:rPr lang="en"/>
              <a:t>BERT - Akhila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635e7e14a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635e7e14a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&amp; Summary of Analysis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2"/>
          <p:cNvSpPr/>
          <p:nvPr/>
        </p:nvSpPr>
        <p:spPr>
          <a:xfrm>
            <a:off x="334900" y="2314324"/>
            <a:ext cx="8447100" cy="24786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6" name="Google Shape;16;p2"/>
          <p:cNvSpPr txBox="1"/>
          <p:nvPr>
            <p:ph type="ctrTitle"/>
          </p:nvPr>
        </p:nvSpPr>
        <p:spPr>
          <a:xfrm>
            <a:off x="435893" y="765323"/>
            <a:ext cx="8245200" cy="1106400"/>
          </a:xfrm>
          <a:prstGeom prst="rect">
            <a:avLst/>
          </a:prstGeom>
          <a:noFill/>
          <a:ln>
            <a:noFill/>
          </a:ln>
        </p:spPr>
        <p:txBody>
          <a:bodyPr anchorCtr="0" anchor="b" bIns="34275" lIns="68575" spcFirstLastPara="1" rIns="68575" wrap="square" tIns="34275">
            <a:normAutofit/>
          </a:bodyPr>
          <a:lstStyle>
            <a:lvl1pPr lvl="0" algn="l">
              <a:spcBef>
                <a:spcPts val="0"/>
              </a:spcBef>
              <a:spcAft>
                <a:spcPts val="0"/>
              </a:spcAft>
              <a:buClr>
                <a:schemeClr val="accent1"/>
              </a:buClr>
              <a:buSzPts val="2700"/>
              <a:buFont typeface="Gill Sans"/>
              <a:buNone/>
              <a:defRPr sz="2700">
                <a:solidFill>
                  <a:schemeClr val="accen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 name="Google Shape;17;p2"/>
          <p:cNvSpPr txBox="1"/>
          <p:nvPr>
            <p:ph idx="1" type="subTitle"/>
          </p:nvPr>
        </p:nvSpPr>
        <p:spPr>
          <a:xfrm>
            <a:off x="435895" y="1871584"/>
            <a:ext cx="8245200" cy="442800"/>
          </a:xfrm>
          <a:prstGeom prst="rect">
            <a:avLst/>
          </a:prstGeom>
          <a:noFill/>
          <a:ln>
            <a:noFill/>
          </a:ln>
        </p:spPr>
        <p:txBody>
          <a:bodyPr anchorCtr="0" anchor="t" bIns="34275" lIns="68575" spcFirstLastPara="1" rIns="68575" wrap="square" tIns="34275">
            <a:normAutofit/>
          </a:bodyPr>
          <a:lstStyle>
            <a:lvl1pPr lvl="0" algn="l">
              <a:spcBef>
                <a:spcPts val="200"/>
              </a:spcBef>
              <a:spcAft>
                <a:spcPts val="0"/>
              </a:spcAft>
              <a:buSzPts val="1100"/>
              <a:buNone/>
              <a:defRPr sz="1200" cap="none">
                <a:solidFill>
                  <a:schemeClr val="accent2"/>
                </a:solidFill>
              </a:defRPr>
            </a:lvl1pPr>
            <a:lvl2pPr lvl="1" algn="ctr">
              <a:spcBef>
                <a:spcPts val="500"/>
              </a:spcBef>
              <a:spcAft>
                <a:spcPts val="0"/>
              </a:spcAft>
              <a:buSzPts val="1100"/>
              <a:buNone/>
              <a:defRPr>
                <a:solidFill>
                  <a:srgbClr val="888888"/>
                </a:solidFill>
              </a:defRPr>
            </a:lvl2pPr>
            <a:lvl3pPr lvl="2" algn="ctr">
              <a:spcBef>
                <a:spcPts val="500"/>
              </a:spcBef>
              <a:spcAft>
                <a:spcPts val="0"/>
              </a:spcAft>
              <a:buSzPts val="1000"/>
              <a:buNone/>
              <a:defRPr>
                <a:solidFill>
                  <a:srgbClr val="888888"/>
                </a:solidFill>
              </a:defRPr>
            </a:lvl3pPr>
            <a:lvl4pPr lvl="3" algn="ctr">
              <a:spcBef>
                <a:spcPts val="500"/>
              </a:spcBef>
              <a:spcAft>
                <a:spcPts val="0"/>
              </a:spcAft>
              <a:buSzPts val="800"/>
              <a:buNone/>
              <a:defRPr>
                <a:solidFill>
                  <a:srgbClr val="888888"/>
                </a:solidFill>
              </a:defRPr>
            </a:lvl4pPr>
            <a:lvl5pPr lvl="4" algn="ctr">
              <a:spcBef>
                <a:spcPts val="500"/>
              </a:spcBef>
              <a:spcAft>
                <a:spcPts val="0"/>
              </a:spcAft>
              <a:buSzPts val="800"/>
              <a:buNone/>
              <a:defRPr>
                <a:solidFill>
                  <a:srgbClr val="888888"/>
                </a:solidFill>
              </a:defRPr>
            </a:lvl5pPr>
            <a:lvl6pPr lvl="5" algn="ctr">
              <a:spcBef>
                <a:spcPts val="500"/>
              </a:spcBef>
              <a:spcAft>
                <a:spcPts val="0"/>
              </a:spcAft>
              <a:buSzPts val="800"/>
              <a:buNone/>
              <a:defRPr>
                <a:solidFill>
                  <a:srgbClr val="888888"/>
                </a:solidFill>
              </a:defRPr>
            </a:lvl6pPr>
            <a:lvl7pPr lvl="6" algn="ctr">
              <a:spcBef>
                <a:spcPts val="500"/>
              </a:spcBef>
              <a:spcAft>
                <a:spcPts val="0"/>
              </a:spcAft>
              <a:buSzPts val="800"/>
              <a:buNone/>
              <a:defRPr>
                <a:solidFill>
                  <a:srgbClr val="888888"/>
                </a:solidFill>
              </a:defRPr>
            </a:lvl7pPr>
            <a:lvl8pPr lvl="7" algn="ctr">
              <a:spcBef>
                <a:spcPts val="500"/>
              </a:spcBef>
              <a:spcAft>
                <a:spcPts val="0"/>
              </a:spcAft>
              <a:buSzPts val="800"/>
              <a:buNone/>
              <a:defRPr>
                <a:solidFill>
                  <a:srgbClr val="888888"/>
                </a:solidFill>
              </a:defRPr>
            </a:lvl8pPr>
            <a:lvl9pPr lvl="8" algn="ctr">
              <a:spcBef>
                <a:spcPts val="500"/>
              </a:spcBef>
              <a:spcAft>
                <a:spcPts val="500"/>
              </a:spcAft>
              <a:buSzPts val="800"/>
              <a:buNone/>
              <a:defRPr>
                <a:solidFill>
                  <a:srgbClr val="888888"/>
                </a:solidFill>
              </a:defRPr>
            </a:lvl9pPr>
          </a:lstStyle>
          <a:p/>
        </p:txBody>
      </p:sp>
      <p:sp>
        <p:nvSpPr>
          <p:cNvPr id="18" name="Google Shape;18;p2"/>
          <p:cNvSpPr txBox="1"/>
          <p:nvPr>
            <p:ph idx="10" type="dt"/>
          </p:nvPr>
        </p:nvSpPr>
        <p:spPr>
          <a:xfrm>
            <a:off x="5704463" y="4467103"/>
            <a:ext cx="21336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solidFill>
                  <a:srgbClr val="2D58AC"/>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9" name="Google Shape;19;p2"/>
          <p:cNvSpPr txBox="1"/>
          <p:nvPr>
            <p:ph idx="11" type="ftr"/>
          </p:nvPr>
        </p:nvSpPr>
        <p:spPr>
          <a:xfrm>
            <a:off x="435894" y="4463858"/>
            <a:ext cx="51879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solidFill>
                  <a:srgbClr val="2D58AC"/>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0" name="Google Shape;20;p2"/>
          <p:cNvSpPr txBox="1"/>
          <p:nvPr>
            <p:ph idx="12" type="sldNum"/>
          </p:nvPr>
        </p:nvSpPr>
        <p:spPr>
          <a:xfrm>
            <a:off x="7918725" y="4467103"/>
            <a:ext cx="7623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0" i="0" sz="700" u="none" cap="none" strike="noStrike">
                <a:solidFill>
                  <a:srgbClr val="2D58AC"/>
                </a:solidFill>
                <a:latin typeface="Gill Sans"/>
                <a:ea typeface="Gill Sans"/>
                <a:cs typeface="Gill Sans"/>
                <a:sym typeface="Gill Sans"/>
              </a:defRPr>
            </a:lvl1pPr>
            <a:lvl2pPr indent="0" lvl="1" marL="0" algn="r">
              <a:spcBef>
                <a:spcPts val="0"/>
              </a:spcBef>
              <a:buNone/>
              <a:defRPr b="0" i="0" sz="700" u="none" cap="none" strike="noStrike">
                <a:solidFill>
                  <a:srgbClr val="2D58AC"/>
                </a:solidFill>
                <a:latin typeface="Gill Sans"/>
                <a:ea typeface="Gill Sans"/>
                <a:cs typeface="Gill Sans"/>
                <a:sym typeface="Gill Sans"/>
              </a:defRPr>
            </a:lvl2pPr>
            <a:lvl3pPr indent="0" lvl="2" marL="0" algn="r">
              <a:spcBef>
                <a:spcPts val="0"/>
              </a:spcBef>
              <a:buNone/>
              <a:defRPr b="0" i="0" sz="700" u="none" cap="none" strike="noStrike">
                <a:solidFill>
                  <a:srgbClr val="2D58AC"/>
                </a:solidFill>
                <a:latin typeface="Gill Sans"/>
                <a:ea typeface="Gill Sans"/>
                <a:cs typeface="Gill Sans"/>
                <a:sym typeface="Gill Sans"/>
              </a:defRPr>
            </a:lvl3pPr>
            <a:lvl4pPr indent="0" lvl="3" marL="0" algn="r">
              <a:spcBef>
                <a:spcPts val="0"/>
              </a:spcBef>
              <a:buNone/>
              <a:defRPr b="0" i="0" sz="700" u="none" cap="none" strike="noStrike">
                <a:solidFill>
                  <a:srgbClr val="2D58AC"/>
                </a:solidFill>
                <a:latin typeface="Gill Sans"/>
                <a:ea typeface="Gill Sans"/>
                <a:cs typeface="Gill Sans"/>
                <a:sym typeface="Gill Sans"/>
              </a:defRPr>
            </a:lvl4pPr>
            <a:lvl5pPr indent="0" lvl="4" marL="0" algn="r">
              <a:spcBef>
                <a:spcPts val="0"/>
              </a:spcBef>
              <a:buNone/>
              <a:defRPr b="0" i="0" sz="700" u="none" cap="none" strike="noStrike">
                <a:solidFill>
                  <a:srgbClr val="2D58AC"/>
                </a:solidFill>
                <a:latin typeface="Gill Sans"/>
                <a:ea typeface="Gill Sans"/>
                <a:cs typeface="Gill Sans"/>
                <a:sym typeface="Gill Sans"/>
              </a:defRPr>
            </a:lvl5pPr>
            <a:lvl6pPr indent="0" lvl="5" marL="0" algn="r">
              <a:spcBef>
                <a:spcPts val="0"/>
              </a:spcBef>
              <a:buNone/>
              <a:defRPr b="0" i="0" sz="700" u="none" cap="none" strike="noStrike">
                <a:solidFill>
                  <a:srgbClr val="2D58AC"/>
                </a:solidFill>
                <a:latin typeface="Gill Sans"/>
                <a:ea typeface="Gill Sans"/>
                <a:cs typeface="Gill Sans"/>
                <a:sym typeface="Gill Sans"/>
              </a:defRPr>
            </a:lvl6pPr>
            <a:lvl7pPr indent="0" lvl="6" marL="0" algn="r">
              <a:spcBef>
                <a:spcPts val="0"/>
              </a:spcBef>
              <a:buNone/>
              <a:defRPr b="0" i="0" sz="700" u="none" cap="none" strike="noStrike">
                <a:solidFill>
                  <a:srgbClr val="2D58AC"/>
                </a:solidFill>
                <a:latin typeface="Gill Sans"/>
                <a:ea typeface="Gill Sans"/>
                <a:cs typeface="Gill Sans"/>
                <a:sym typeface="Gill Sans"/>
              </a:defRPr>
            </a:lvl7pPr>
            <a:lvl8pPr indent="0" lvl="7" marL="0" algn="r">
              <a:spcBef>
                <a:spcPts val="0"/>
              </a:spcBef>
              <a:buNone/>
              <a:defRPr b="0" i="0" sz="700" u="none" cap="none" strike="noStrike">
                <a:solidFill>
                  <a:srgbClr val="2D58AC"/>
                </a:solidFill>
                <a:latin typeface="Gill Sans"/>
                <a:ea typeface="Gill Sans"/>
                <a:cs typeface="Gill Sans"/>
                <a:sym typeface="Gill Sans"/>
              </a:defRPr>
            </a:lvl8pPr>
            <a:lvl9pPr indent="0" lvl="8" marL="0" algn="r">
              <a:spcBef>
                <a:spcPts val="0"/>
              </a:spcBef>
              <a:buNone/>
              <a:defRPr b="0" i="0" sz="700" u="none" cap="none" strike="noStrike">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8" name="Shape 78"/>
        <p:cNvGrpSpPr/>
        <p:nvPr/>
      </p:nvGrpSpPr>
      <p:grpSpPr>
        <a:xfrm>
          <a:off x="0" y="0"/>
          <a:ext cx="0" cy="0"/>
          <a:chOff x="0" y="0"/>
          <a:chExt cx="0" cy="0"/>
        </a:xfrm>
      </p:grpSpPr>
      <p:sp>
        <p:nvSpPr>
          <p:cNvPr id="79" name="Google Shape;79;p11"/>
          <p:cNvSpPr/>
          <p:nvPr/>
        </p:nvSpPr>
        <p:spPr>
          <a:xfrm>
            <a:off x="330214" y="460805"/>
            <a:ext cx="8481900" cy="8919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0" name="Google Shape;80;p11"/>
          <p:cNvSpPr txBox="1"/>
          <p:nvPr>
            <p:ph type="title"/>
          </p:nvPr>
        </p:nvSpPr>
        <p:spPr>
          <a:xfrm>
            <a:off x="435894" y="526617"/>
            <a:ext cx="8272200" cy="760200"/>
          </a:xfrm>
          <a:prstGeom prst="rect">
            <a:avLst/>
          </a:prstGeom>
          <a:noFill/>
          <a:ln>
            <a:noFill/>
          </a:ln>
        </p:spPr>
        <p:txBody>
          <a:bodyPr anchorCtr="0" anchor="b" bIns="34275" lIns="68575" spcFirstLastPara="1" rIns="68575" wrap="square" tIns="34275">
            <a:normAutofit/>
          </a:bodyPr>
          <a:lstStyle>
            <a:lvl1pPr lvl="0" algn="l">
              <a:spcBef>
                <a:spcPts val="0"/>
              </a:spcBef>
              <a:spcAft>
                <a:spcPts val="0"/>
              </a:spcAft>
              <a:buClr>
                <a:schemeClr val="l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1" name="Google Shape;81;p11"/>
          <p:cNvSpPr txBox="1"/>
          <p:nvPr>
            <p:ph idx="1" type="body"/>
          </p:nvPr>
        </p:nvSpPr>
        <p:spPr>
          <a:xfrm rot="5400000">
            <a:off x="3250956" y="-1063048"/>
            <a:ext cx="2642100" cy="8272200"/>
          </a:xfrm>
          <a:prstGeom prst="rect">
            <a:avLst/>
          </a:prstGeom>
          <a:noFill/>
          <a:ln>
            <a:noFill/>
          </a:ln>
        </p:spPr>
        <p:txBody>
          <a:bodyPr anchorCtr="0" anchor="t" bIns="34275" lIns="68575" spcFirstLastPara="1" rIns="68575" wrap="square" tIns="34275">
            <a:normAutofit/>
          </a:bodyPr>
          <a:lstStyle>
            <a:lvl1pPr indent="-304800" lvl="0" marL="457200" algn="l">
              <a:spcBef>
                <a:spcPts val="300"/>
              </a:spcBef>
              <a:spcAft>
                <a:spcPts val="0"/>
              </a:spcAft>
              <a:buSzPts val="1200"/>
              <a:buChar char="◼"/>
              <a:defRPr/>
            </a:lvl1pPr>
            <a:lvl2pPr indent="-298450" lvl="1" marL="914400" algn="l">
              <a:spcBef>
                <a:spcPts val="500"/>
              </a:spcBef>
              <a:spcAft>
                <a:spcPts val="0"/>
              </a:spcAft>
              <a:buSzPts val="1100"/>
              <a:buChar char="◼"/>
              <a:defRPr/>
            </a:lvl2pPr>
            <a:lvl3pPr indent="-292100" lvl="2" marL="1371600" algn="l">
              <a:spcBef>
                <a:spcPts val="500"/>
              </a:spcBef>
              <a:spcAft>
                <a:spcPts val="0"/>
              </a:spcAft>
              <a:buSzPts val="1000"/>
              <a:buChar char="◼"/>
              <a:defRPr/>
            </a:lvl3pPr>
            <a:lvl4pPr indent="-279400" lvl="3" marL="1828800" algn="l">
              <a:spcBef>
                <a:spcPts val="500"/>
              </a:spcBef>
              <a:spcAft>
                <a:spcPts val="0"/>
              </a:spcAft>
              <a:buSzPts val="800"/>
              <a:buChar char="◼"/>
              <a:defRPr/>
            </a:lvl4pPr>
            <a:lvl5pPr indent="-279400" lvl="4" marL="2286000" algn="l">
              <a:spcBef>
                <a:spcPts val="500"/>
              </a:spcBef>
              <a:spcAft>
                <a:spcPts val="0"/>
              </a:spcAft>
              <a:buSzPts val="800"/>
              <a:buChar char="◼"/>
              <a:defRPr/>
            </a:lvl5pPr>
            <a:lvl6pPr indent="-304800" lvl="5" marL="2743200" algn="l">
              <a:spcBef>
                <a:spcPts val="500"/>
              </a:spcBef>
              <a:spcAft>
                <a:spcPts val="0"/>
              </a:spcAft>
              <a:buSzPts val="1200"/>
              <a:buChar char="◼"/>
              <a:defRPr/>
            </a:lvl6pPr>
            <a:lvl7pPr indent="-304800" lvl="6" marL="3200400" algn="l">
              <a:spcBef>
                <a:spcPts val="500"/>
              </a:spcBef>
              <a:spcAft>
                <a:spcPts val="0"/>
              </a:spcAft>
              <a:buSzPts val="1200"/>
              <a:buChar char="◼"/>
              <a:defRPr/>
            </a:lvl7pPr>
            <a:lvl8pPr indent="-304800" lvl="7" marL="3657600" algn="l">
              <a:spcBef>
                <a:spcPts val="500"/>
              </a:spcBef>
              <a:spcAft>
                <a:spcPts val="0"/>
              </a:spcAft>
              <a:buSzPts val="1200"/>
              <a:buChar char="◼"/>
              <a:defRPr/>
            </a:lvl8pPr>
            <a:lvl9pPr indent="-304800" lvl="8" marL="4114800" algn="l">
              <a:spcBef>
                <a:spcPts val="500"/>
              </a:spcBef>
              <a:spcAft>
                <a:spcPts val="500"/>
              </a:spcAft>
              <a:buSzPts val="1200"/>
              <a:buChar char="◼"/>
              <a:defRPr/>
            </a:lvl9pPr>
          </a:lstStyle>
          <a:p/>
        </p:txBody>
      </p:sp>
      <p:sp>
        <p:nvSpPr>
          <p:cNvPr id="82" name="Google Shape;82;p11"/>
          <p:cNvSpPr txBox="1"/>
          <p:nvPr>
            <p:ph idx="10" type="dt"/>
          </p:nvPr>
        </p:nvSpPr>
        <p:spPr>
          <a:xfrm>
            <a:off x="5704463" y="4467103"/>
            <a:ext cx="21336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3" name="Google Shape;83;p11"/>
          <p:cNvSpPr txBox="1"/>
          <p:nvPr>
            <p:ph idx="11" type="ftr"/>
          </p:nvPr>
        </p:nvSpPr>
        <p:spPr>
          <a:xfrm>
            <a:off x="435894" y="4463858"/>
            <a:ext cx="51879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4" name="Google Shape;84;p11"/>
          <p:cNvSpPr txBox="1"/>
          <p:nvPr>
            <p:ph idx="12" type="sldNum"/>
          </p:nvPr>
        </p:nvSpPr>
        <p:spPr>
          <a:xfrm>
            <a:off x="7918725" y="4467103"/>
            <a:ext cx="7893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5" name="Shape 85"/>
        <p:cNvGrpSpPr/>
        <p:nvPr/>
      </p:nvGrpSpPr>
      <p:grpSpPr>
        <a:xfrm>
          <a:off x="0" y="0"/>
          <a:ext cx="0" cy="0"/>
          <a:chOff x="0" y="0"/>
          <a:chExt cx="0" cy="0"/>
        </a:xfrm>
      </p:grpSpPr>
      <p:sp>
        <p:nvSpPr>
          <p:cNvPr id="86" name="Google Shape;86;p12"/>
          <p:cNvSpPr/>
          <p:nvPr/>
        </p:nvSpPr>
        <p:spPr>
          <a:xfrm>
            <a:off x="6629401" y="449794"/>
            <a:ext cx="2180100" cy="43626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7" name="Google Shape;87;p12"/>
          <p:cNvSpPr txBox="1"/>
          <p:nvPr>
            <p:ph type="title"/>
          </p:nvPr>
        </p:nvSpPr>
        <p:spPr>
          <a:xfrm rot="5400000">
            <a:off x="5437324" y="1698994"/>
            <a:ext cx="3887400" cy="1503000"/>
          </a:xfrm>
          <a:prstGeom prst="rect">
            <a:avLst/>
          </a:prstGeom>
          <a:noFill/>
          <a:ln>
            <a:noFill/>
          </a:ln>
        </p:spPr>
        <p:txBody>
          <a:bodyPr anchorCtr="0" anchor="b" bIns="34275" lIns="68575" spcFirstLastPara="1" rIns="68575" wrap="square" tIns="34275">
            <a:normAutofit/>
          </a:bodyPr>
          <a:lstStyle>
            <a:lvl1pPr lvl="0" algn="l">
              <a:spcBef>
                <a:spcPts val="0"/>
              </a:spcBef>
              <a:spcAft>
                <a:spcPts val="0"/>
              </a:spcAft>
              <a:buClr>
                <a:schemeClr val="l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8" name="Google Shape;88;p12"/>
          <p:cNvSpPr txBox="1"/>
          <p:nvPr>
            <p:ph idx="1" type="body"/>
          </p:nvPr>
        </p:nvSpPr>
        <p:spPr>
          <a:xfrm rot="5400000">
            <a:off x="1598552" y="-510656"/>
            <a:ext cx="3887400" cy="5922300"/>
          </a:xfrm>
          <a:prstGeom prst="rect">
            <a:avLst/>
          </a:prstGeom>
          <a:noFill/>
          <a:ln>
            <a:noFill/>
          </a:ln>
        </p:spPr>
        <p:txBody>
          <a:bodyPr anchorCtr="0" anchor="t" bIns="34275" lIns="68575" spcFirstLastPara="1" rIns="68575" wrap="square" tIns="34275">
            <a:normAutofit/>
          </a:bodyPr>
          <a:lstStyle>
            <a:lvl1pPr indent="-304800" lvl="0" marL="457200" algn="l">
              <a:spcBef>
                <a:spcPts val="300"/>
              </a:spcBef>
              <a:spcAft>
                <a:spcPts val="0"/>
              </a:spcAft>
              <a:buSzPts val="1200"/>
              <a:buChar char="◼"/>
              <a:defRPr/>
            </a:lvl1pPr>
            <a:lvl2pPr indent="-304800" lvl="1" marL="914400" algn="l">
              <a:spcBef>
                <a:spcPts val="500"/>
              </a:spcBef>
              <a:spcAft>
                <a:spcPts val="0"/>
              </a:spcAft>
              <a:buSzPts val="1200"/>
              <a:buChar char="◼"/>
              <a:defRPr/>
            </a:lvl2pPr>
            <a:lvl3pPr indent="-304800" lvl="2" marL="1371600" algn="l">
              <a:spcBef>
                <a:spcPts val="500"/>
              </a:spcBef>
              <a:spcAft>
                <a:spcPts val="0"/>
              </a:spcAft>
              <a:buSzPts val="1200"/>
              <a:buChar char="◼"/>
              <a:defRPr/>
            </a:lvl3pPr>
            <a:lvl4pPr indent="-304800" lvl="3" marL="1828800" algn="l">
              <a:spcBef>
                <a:spcPts val="500"/>
              </a:spcBef>
              <a:spcAft>
                <a:spcPts val="0"/>
              </a:spcAft>
              <a:buSzPts val="1200"/>
              <a:buChar char="◼"/>
              <a:defRPr/>
            </a:lvl4pPr>
            <a:lvl5pPr indent="-304800" lvl="4" marL="2286000" algn="l">
              <a:spcBef>
                <a:spcPts val="500"/>
              </a:spcBef>
              <a:spcAft>
                <a:spcPts val="0"/>
              </a:spcAft>
              <a:buSzPts val="1200"/>
              <a:buChar char="◼"/>
              <a:defRPr/>
            </a:lvl5pPr>
            <a:lvl6pPr indent="-304800" lvl="5" marL="2743200" algn="l">
              <a:spcBef>
                <a:spcPts val="500"/>
              </a:spcBef>
              <a:spcAft>
                <a:spcPts val="0"/>
              </a:spcAft>
              <a:buSzPts val="1200"/>
              <a:buChar char="◼"/>
              <a:defRPr/>
            </a:lvl6pPr>
            <a:lvl7pPr indent="-304800" lvl="6" marL="3200400" algn="l">
              <a:spcBef>
                <a:spcPts val="500"/>
              </a:spcBef>
              <a:spcAft>
                <a:spcPts val="0"/>
              </a:spcAft>
              <a:buSzPts val="1200"/>
              <a:buChar char="◼"/>
              <a:defRPr/>
            </a:lvl7pPr>
            <a:lvl8pPr indent="-304800" lvl="7" marL="3657600" algn="l">
              <a:spcBef>
                <a:spcPts val="500"/>
              </a:spcBef>
              <a:spcAft>
                <a:spcPts val="0"/>
              </a:spcAft>
              <a:buSzPts val="1200"/>
              <a:buChar char="◼"/>
              <a:defRPr/>
            </a:lvl8pPr>
            <a:lvl9pPr indent="-304800" lvl="8" marL="4114800" algn="l">
              <a:spcBef>
                <a:spcPts val="500"/>
              </a:spcBef>
              <a:spcAft>
                <a:spcPts val="500"/>
              </a:spcAft>
              <a:buSzPts val="1200"/>
              <a:buChar char="◼"/>
              <a:defRPr/>
            </a:lvl9pPr>
          </a:lstStyle>
          <a:p/>
        </p:txBody>
      </p:sp>
      <p:sp>
        <p:nvSpPr>
          <p:cNvPr id="89" name="Google Shape;89;p12"/>
          <p:cNvSpPr txBox="1"/>
          <p:nvPr>
            <p:ph idx="10" type="dt"/>
          </p:nvPr>
        </p:nvSpPr>
        <p:spPr>
          <a:xfrm>
            <a:off x="6745254" y="4467103"/>
            <a:ext cx="9960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solidFill>
                  <a:srgbClr val="2D58AC"/>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0" name="Google Shape;90;p12"/>
          <p:cNvSpPr txBox="1"/>
          <p:nvPr>
            <p:ph idx="11" type="ftr"/>
          </p:nvPr>
        </p:nvSpPr>
        <p:spPr>
          <a:xfrm>
            <a:off x="581192" y="4463858"/>
            <a:ext cx="59223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1" name="Google Shape;91;p12"/>
          <p:cNvSpPr txBox="1"/>
          <p:nvPr>
            <p:ph idx="12" type="sldNum"/>
          </p:nvPr>
        </p:nvSpPr>
        <p:spPr>
          <a:xfrm>
            <a:off x="7834961" y="4467103"/>
            <a:ext cx="8730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0" i="0" sz="700" u="none" cap="none" strike="noStrike">
                <a:solidFill>
                  <a:srgbClr val="2D58AC"/>
                </a:solidFill>
                <a:latin typeface="Gill Sans"/>
                <a:ea typeface="Gill Sans"/>
                <a:cs typeface="Gill Sans"/>
                <a:sym typeface="Gill Sans"/>
              </a:defRPr>
            </a:lvl1pPr>
            <a:lvl2pPr indent="0" lvl="1" marL="0" algn="r">
              <a:spcBef>
                <a:spcPts val="0"/>
              </a:spcBef>
              <a:buNone/>
              <a:defRPr b="0" i="0" sz="700" u="none" cap="none" strike="noStrike">
                <a:solidFill>
                  <a:srgbClr val="2D58AC"/>
                </a:solidFill>
                <a:latin typeface="Gill Sans"/>
                <a:ea typeface="Gill Sans"/>
                <a:cs typeface="Gill Sans"/>
                <a:sym typeface="Gill Sans"/>
              </a:defRPr>
            </a:lvl2pPr>
            <a:lvl3pPr indent="0" lvl="2" marL="0" algn="r">
              <a:spcBef>
                <a:spcPts val="0"/>
              </a:spcBef>
              <a:buNone/>
              <a:defRPr b="0" i="0" sz="700" u="none" cap="none" strike="noStrike">
                <a:solidFill>
                  <a:srgbClr val="2D58AC"/>
                </a:solidFill>
                <a:latin typeface="Gill Sans"/>
                <a:ea typeface="Gill Sans"/>
                <a:cs typeface="Gill Sans"/>
                <a:sym typeface="Gill Sans"/>
              </a:defRPr>
            </a:lvl3pPr>
            <a:lvl4pPr indent="0" lvl="3" marL="0" algn="r">
              <a:spcBef>
                <a:spcPts val="0"/>
              </a:spcBef>
              <a:buNone/>
              <a:defRPr b="0" i="0" sz="700" u="none" cap="none" strike="noStrike">
                <a:solidFill>
                  <a:srgbClr val="2D58AC"/>
                </a:solidFill>
                <a:latin typeface="Gill Sans"/>
                <a:ea typeface="Gill Sans"/>
                <a:cs typeface="Gill Sans"/>
                <a:sym typeface="Gill Sans"/>
              </a:defRPr>
            </a:lvl4pPr>
            <a:lvl5pPr indent="0" lvl="4" marL="0" algn="r">
              <a:spcBef>
                <a:spcPts val="0"/>
              </a:spcBef>
              <a:buNone/>
              <a:defRPr b="0" i="0" sz="700" u="none" cap="none" strike="noStrike">
                <a:solidFill>
                  <a:srgbClr val="2D58AC"/>
                </a:solidFill>
                <a:latin typeface="Gill Sans"/>
                <a:ea typeface="Gill Sans"/>
                <a:cs typeface="Gill Sans"/>
                <a:sym typeface="Gill Sans"/>
              </a:defRPr>
            </a:lvl5pPr>
            <a:lvl6pPr indent="0" lvl="5" marL="0" algn="r">
              <a:spcBef>
                <a:spcPts val="0"/>
              </a:spcBef>
              <a:buNone/>
              <a:defRPr b="0" i="0" sz="700" u="none" cap="none" strike="noStrike">
                <a:solidFill>
                  <a:srgbClr val="2D58AC"/>
                </a:solidFill>
                <a:latin typeface="Gill Sans"/>
                <a:ea typeface="Gill Sans"/>
                <a:cs typeface="Gill Sans"/>
                <a:sym typeface="Gill Sans"/>
              </a:defRPr>
            </a:lvl6pPr>
            <a:lvl7pPr indent="0" lvl="6" marL="0" algn="r">
              <a:spcBef>
                <a:spcPts val="0"/>
              </a:spcBef>
              <a:buNone/>
              <a:defRPr b="0" i="0" sz="700" u="none" cap="none" strike="noStrike">
                <a:solidFill>
                  <a:srgbClr val="2D58AC"/>
                </a:solidFill>
                <a:latin typeface="Gill Sans"/>
                <a:ea typeface="Gill Sans"/>
                <a:cs typeface="Gill Sans"/>
                <a:sym typeface="Gill Sans"/>
              </a:defRPr>
            </a:lvl7pPr>
            <a:lvl8pPr indent="0" lvl="7" marL="0" algn="r">
              <a:spcBef>
                <a:spcPts val="0"/>
              </a:spcBef>
              <a:buNone/>
              <a:defRPr b="0" i="0" sz="700" u="none" cap="none" strike="noStrike">
                <a:solidFill>
                  <a:srgbClr val="2D58AC"/>
                </a:solidFill>
                <a:latin typeface="Gill Sans"/>
                <a:ea typeface="Gill Sans"/>
                <a:cs typeface="Gill Sans"/>
                <a:sym typeface="Gill Sans"/>
              </a:defRPr>
            </a:lvl8pPr>
            <a:lvl9pPr indent="0" lvl="8" marL="0" algn="r">
              <a:spcBef>
                <a:spcPts val="0"/>
              </a:spcBef>
              <a:buNone/>
              <a:defRPr b="0" i="0" sz="700" u="none" cap="none" strike="noStrike">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1">
  <p:cSld name="PICTURE_WITH_CAPTION_TEXT_1">
    <p:spTree>
      <p:nvGrpSpPr>
        <p:cNvPr id="92" name="Shape 92"/>
        <p:cNvGrpSpPr/>
        <p:nvPr/>
      </p:nvGrpSpPr>
      <p:grpSpPr>
        <a:xfrm>
          <a:off x="0" y="0"/>
          <a:ext cx="0" cy="0"/>
          <a:chOff x="0" y="0"/>
          <a:chExt cx="0" cy="0"/>
        </a:xfrm>
      </p:grpSpPr>
      <p:sp>
        <p:nvSpPr>
          <p:cNvPr id="93" name="Google Shape;93;p13"/>
          <p:cNvSpPr txBox="1"/>
          <p:nvPr>
            <p:ph type="title"/>
          </p:nvPr>
        </p:nvSpPr>
        <p:spPr>
          <a:xfrm>
            <a:off x="381000" y="2797342"/>
            <a:ext cx="5486400" cy="4251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rgbClr val="C28220"/>
              </a:buClr>
              <a:buSzPts val="2000"/>
              <a:buFont typeface="Georgia"/>
              <a:buNone/>
              <a:defRPr b="1" sz="20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94" name="Google Shape;94;p13"/>
          <p:cNvSpPr/>
          <p:nvPr>
            <p:ph idx="2" type="pic"/>
          </p:nvPr>
        </p:nvSpPr>
        <p:spPr>
          <a:xfrm>
            <a:off x="381000" y="269081"/>
            <a:ext cx="5486400" cy="25284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rgbClr val="2D637F"/>
              </a:buClr>
              <a:buSzPts val="3200"/>
              <a:buFont typeface="Arial"/>
              <a:buNone/>
              <a:defRPr b="0" i="0" sz="3200" u="none" cap="none" strike="noStrike">
                <a:solidFill>
                  <a:srgbClr val="2D637F"/>
                </a:solidFill>
                <a:latin typeface="Merriweather Sans"/>
                <a:ea typeface="Merriweather Sans"/>
                <a:cs typeface="Merriweather Sans"/>
                <a:sym typeface="Merriweather Sans"/>
              </a:defRPr>
            </a:lvl1pPr>
            <a:lvl2pPr lvl="1" marR="0" rtl="0" algn="l">
              <a:spcBef>
                <a:spcPts val="560"/>
              </a:spcBef>
              <a:spcAft>
                <a:spcPts val="0"/>
              </a:spcAft>
              <a:buClr>
                <a:srgbClr val="2D637F"/>
              </a:buClr>
              <a:buSzPts val="2800"/>
              <a:buFont typeface="Arial"/>
              <a:buNone/>
              <a:defRPr b="0" i="0" sz="2800" u="none" cap="none" strike="noStrike">
                <a:solidFill>
                  <a:srgbClr val="2D637F"/>
                </a:solidFill>
                <a:latin typeface="Merriweather Sans"/>
                <a:ea typeface="Merriweather Sans"/>
                <a:cs typeface="Merriweather Sans"/>
                <a:sym typeface="Merriweather Sans"/>
              </a:defRPr>
            </a:lvl2pPr>
            <a:lvl3pPr lvl="2" marR="0" rtl="0" algn="l">
              <a:spcBef>
                <a:spcPts val="480"/>
              </a:spcBef>
              <a:spcAft>
                <a:spcPts val="0"/>
              </a:spcAft>
              <a:buClr>
                <a:srgbClr val="2D637F"/>
              </a:buClr>
              <a:buSzPts val="2400"/>
              <a:buFont typeface="Arial"/>
              <a:buNone/>
              <a:defRPr b="0" i="0" sz="2400" u="none" cap="none" strike="noStrike">
                <a:solidFill>
                  <a:srgbClr val="2D637F"/>
                </a:solidFill>
                <a:latin typeface="Merriweather Sans"/>
                <a:ea typeface="Merriweather Sans"/>
                <a:cs typeface="Merriweather Sans"/>
                <a:sym typeface="Merriweather Sans"/>
              </a:defRPr>
            </a:lvl3pPr>
            <a:lvl4pPr lvl="3" marR="0" rtl="0" algn="l">
              <a:spcBef>
                <a:spcPts val="400"/>
              </a:spcBef>
              <a:spcAft>
                <a:spcPts val="0"/>
              </a:spcAft>
              <a:buClr>
                <a:srgbClr val="2D637F"/>
              </a:buClr>
              <a:buSzPts val="2000"/>
              <a:buFont typeface="Arial"/>
              <a:buNone/>
              <a:defRPr b="0" i="0" sz="2000" u="none" cap="none" strike="noStrike">
                <a:solidFill>
                  <a:srgbClr val="2D637F"/>
                </a:solidFill>
                <a:latin typeface="Merriweather Sans"/>
                <a:ea typeface="Merriweather Sans"/>
                <a:cs typeface="Merriweather Sans"/>
                <a:sym typeface="Merriweather Sans"/>
              </a:defRPr>
            </a:lvl4pPr>
            <a:lvl5pPr lvl="4" marR="0" rtl="0" algn="l">
              <a:spcBef>
                <a:spcPts val="400"/>
              </a:spcBef>
              <a:spcAft>
                <a:spcPts val="0"/>
              </a:spcAft>
              <a:buClr>
                <a:srgbClr val="2D637F"/>
              </a:buClr>
              <a:buSzPts val="2000"/>
              <a:buFont typeface="Arial"/>
              <a:buNone/>
              <a:defRPr b="0" i="0" sz="2000" u="none" cap="none" strike="noStrike">
                <a:solidFill>
                  <a:srgbClr val="2D637F"/>
                </a:solidFill>
                <a:latin typeface="Merriweather Sans"/>
                <a:ea typeface="Merriweather Sans"/>
                <a:cs typeface="Merriweather Sans"/>
                <a:sym typeface="Merriweather Sans"/>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95" name="Google Shape;95;p13"/>
          <p:cNvSpPr txBox="1"/>
          <p:nvPr>
            <p:ph idx="1" type="body"/>
          </p:nvPr>
        </p:nvSpPr>
        <p:spPr>
          <a:xfrm>
            <a:off x="381000" y="3222395"/>
            <a:ext cx="5486400" cy="357900"/>
          </a:xfrm>
          <a:prstGeom prst="rect">
            <a:avLst/>
          </a:prstGeom>
          <a:noFill/>
          <a:ln>
            <a:noFill/>
          </a:ln>
        </p:spPr>
        <p:txBody>
          <a:bodyPr anchorCtr="0" anchor="t" bIns="45700" lIns="91425" spcFirstLastPara="1" rIns="91425" wrap="square" tIns="45700">
            <a:normAutofit/>
          </a:bodyPr>
          <a:lstStyle>
            <a:lvl1pPr indent="-228600" lvl="0" marL="457200" rtl="0" algn="l">
              <a:spcBef>
                <a:spcPts val="280"/>
              </a:spcBef>
              <a:spcAft>
                <a:spcPts val="0"/>
              </a:spcAft>
              <a:buClr>
                <a:srgbClr val="2D637F"/>
              </a:buClr>
              <a:buSzPts val="1400"/>
              <a:buNone/>
              <a:defRPr sz="1400"/>
            </a:lvl1pPr>
            <a:lvl2pPr indent="-228600" lvl="1" marL="914400" rtl="0" algn="l">
              <a:spcBef>
                <a:spcPts val="500"/>
              </a:spcBef>
              <a:spcAft>
                <a:spcPts val="0"/>
              </a:spcAft>
              <a:buClr>
                <a:srgbClr val="2D637F"/>
              </a:buClr>
              <a:buSzPts val="1200"/>
              <a:buNone/>
              <a:defRPr sz="1200"/>
            </a:lvl2pPr>
            <a:lvl3pPr indent="-228600" lvl="2" marL="1371600" rtl="0" algn="l">
              <a:spcBef>
                <a:spcPts val="500"/>
              </a:spcBef>
              <a:spcAft>
                <a:spcPts val="0"/>
              </a:spcAft>
              <a:buClr>
                <a:srgbClr val="2D637F"/>
              </a:buClr>
              <a:buSzPts val="1000"/>
              <a:buNone/>
              <a:defRPr sz="1000"/>
            </a:lvl3pPr>
            <a:lvl4pPr indent="-228600" lvl="3" marL="1828800" rtl="0" algn="l">
              <a:spcBef>
                <a:spcPts val="500"/>
              </a:spcBef>
              <a:spcAft>
                <a:spcPts val="0"/>
              </a:spcAft>
              <a:buClr>
                <a:srgbClr val="2D637F"/>
              </a:buClr>
              <a:buSzPts val="900"/>
              <a:buNone/>
              <a:defRPr sz="900"/>
            </a:lvl4pPr>
            <a:lvl5pPr indent="-228600" lvl="4" marL="2286000" rtl="0" algn="l">
              <a:spcBef>
                <a:spcPts val="500"/>
              </a:spcBef>
              <a:spcAft>
                <a:spcPts val="0"/>
              </a:spcAft>
              <a:buClr>
                <a:srgbClr val="2D637F"/>
              </a:buClr>
              <a:buSzPts val="900"/>
              <a:buNone/>
              <a:defRPr sz="900"/>
            </a:lvl5pPr>
            <a:lvl6pPr indent="-228600" lvl="5" marL="2743200" rtl="0" algn="l">
              <a:spcBef>
                <a:spcPts val="500"/>
              </a:spcBef>
              <a:spcAft>
                <a:spcPts val="0"/>
              </a:spcAft>
              <a:buClr>
                <a:schemeClr val="dk1"/>
              </a:buClr>
              <a:buSzPts val="900"/>
              <a:buNone/>
              <a:defRPr sz="900"/>
            </a:lvl6pPr>
            <a:lvl7pPr indent="-228600" lvl="6" marL="3200400" rtl="0" algn="l">
              <a:spcBef>
                <a:spcPts val="500"/>
              </a:spcBef>
              <a:spcAft>
                <a:spcPts val="0"/>
              </a:spcAft>
              <a:buClr>
                <a:schemeClr val="dk1"/>
              </a:buClr>
              <a:buSzPts val="900"/>
              <a:buNone/>
              <a:defRPr sz="900"/>
            </a:lvl7pPr>
            <a:lvl8pPr indent="-228600" lvl="7" marL="3657600" rtl="0" algn="l">
              <a:spcBef>
                <a:spcPts val="500"/>
              </a:spcBef>
              <a:spcAft>
                <a:spcPts val="0"/>
              </a:spcAft>
              <a:buClr>
                <a:schemeClr val="dk1"/>
              </a:buClr>
              <a:buSzPts val="900"/>
              <a:buNone/>
              <a:defRPr sz="900"/>
            </a:lvl8pPr>
            <a:lvl9pPr indent="-228600" lvl="8" marL="4114800" rtl="0" algn="l">
              <a:spcBef>
                <a:spcPts val="500"/>
              </a:spcBef>
              <a:spcAft>
                <a:spcPts val="500"/>
              </a:spcAft>
              <a:buClr>
                <a:schemeClr val="dk1"/>
              </a:buClr>
              <a:buSzPts val="900"/>
              <a:buNone/>
              <a:defRPr sz="900"/>
            </a:lvl9pPr>
          </a:lstStyle>
          <a:p/>
        </p:txBody>
      </p:sp>
      <p:sp>
        <p:nvSpPr>
          <p:cNvPr id="96" name="Google Shape;96;p13"/>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97" name="Shape 97"/>
        <p:cNvGrpSpPr/>
        <p:nvPr/>
      </p:nvGrpSpPr>
      <p:grpSpPr>
        <a:xfrm>
          <a:off x="0" y="0"/>
          <a:ext cx="0" cy="0"/>
          <a:chOff x="0" y="0"/>
          <a:chExt cx="0" cy="0"/>
        </a:xfrm>
      </p:grpSpPr>
      <p:sp>
        <p:nvSpPr>
          <p:cNvPr id="98" name="Google Shape;98;p14"/>
          <p:cNvSpPr txBox="1"/>
          <p:nvPr>
            <p:ph type="title"/>
          </p:nvPr>
        </p:nvSpPr>
        <p:spPr>
          <a:xfrm>
            <a:off x="457201" y="781496"/>
            <a:ext cx="3008400" cy="3036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rgbClr val="C28220"/>
              </a:buClr>
              <a:buSzPts val="2000"/>
              <a:buFont typeface="Georgia"/>
              <a:buNone/>
              <a:defRPr b="1" sz="20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99" name="Google Shape;99;p14"/>
          <p:cNvSpPr txBox="1"/>
          <p:nvPr>
            <p:ph idx="1" type="body"/>
          </p:nvPr>
        </p:nvSpPr>
        <p:spPr>
          <a:xfrm>
            <a:off x="3575050" y="781497"/>
            <a:ext cx="4537200" cy="2742900"/>
          </a:xfrm>
          <a:prstGeom prst="rect">
            <a:avLst/>
          </a:prstGeom>
          <a:noFill/>
          <a:ln>
            <a:noFill/>
          </a:ln>
        </p:spPr>
        <p:txBody>
          <a:bodyPr anchorCtr="0" anchor="t" bIns="45700" lIns="91425" spcFirstLastPara="1" rIns="91425" wrap="square" tIns="45700">
            <a:normAutofit/>
          </a:bodyPr>
          <a:lstStyle>
            <a:lvl1pPr indent="-355600" lvl="0" marL="457200" rtl="0" algn="l">
              <a:spcBef>
                <a:spcPts val="400"/>
              </a:spcBef>
              <a:spcAft>
                <a:spcPts val="0"/>
              </a:spcAft>
              <a:buClr>
                <a:srgbClr val="2D637F"/>
              </a:buClr>
              <a:buSzPts val="2000"/>
              <a:buChar char="◼"/>
              <a:defRPr sz="2000"/>
            </a:lvl1pPr>
            <a:lvl2pPr indent="-342900" lvl="1" marL="914400" rtl="0" algn="l">
              <a:spcBef>
                <a:spcPts val="500"/>
              </a:spcBef>
              <a:spcAft>
                <a:spcPts val="0"/>
              </a:spcAft>
              <a:buClr>
                <a:srgbClr val="2D637F"/>
              </a:buClr>
              <a:buSzPts val="1800"/>
              <a:buChar char="◼"/>
              <a:defRPr sz="1800"/>
            </a:lvl2pPr>
            <a:lvl3pPr indent="-342900" lvl="2" marL="1371600" rtl="0" algn="l">
              <a:spcBef>
                <a:spcPts val="500"/>
              </a:spcBef>
              <a:spcAft>
                <a:spcPts val="0"/>
              </a:spcAft>
              <a:buClr>
                <a:srgbClr val="2D637F"/>
              </a:buClr>
              <a:buSzPts val="1800"/>
              <a:buChar char="◼"/>
              <a:defRPr sz="1800"/>
            </a:lvl3pPr>
            <a:lvl4pPr indent="-330200" lvl="3" marL="1828800" rtl="0" algn="l">
              <a:spcBef>
                <a:spcPts val="500"/>
              </a:spcBef>
              <a:spcAft>
                <a:spcPts val="0"/>
              </a:spcAft>
              <a:buClr>
                <a:srgbClr val="2D637F"/>
              </a:buClr>
              <a:buSzPts val="1600"/>
              <a:buChar char="◼"/>
              <a:defRPr sz="1600"/>
            </a:lvl4pPr>
            <a:lvl5pPr indent="-317500" lvl="4" marL="2286000" rtl="0" algn="l">
              <a:spcBef>
                <a:spcPts val="500"/>
              </a:spcBef>
              <a:spcAft>
                <a:spcPts val="0"/>
              </a:spcAft>
              <a:buClr>
                <a:srgbClr val="2D637F"/>
              </a:buClr>
              <a:buSzPts val="1400"/>
              <a:buChar char="◼"/>
              <a:defRPr sz="1400"/>
            </a:lvl5pPr>
            <a:lvl6pPr indent="-355600" lvl="5" marL="2743200" rtl="0" algn="l">
              <a:spcBef>
                <a:spcPts val="500"/>
              </a:spcBef>
              <a:spcAft>
                <a:spcPts val="0"/>
              </a:spcAft>
              <a:buClr>
                <a:schemeClr val="dk1"/>
              </a:buClr>
              <a:buSzPts val="2000"/>
              <a:buChar char="◼"/>
              <a:defRPr sz="2000"/>
            </a:lvl6pPr>
            <a:lvl7pPr indent="-355600" lvl="6" marL="3200400" rtl="0" algn="l">
              <a:spcBef>
                <a:spcPts val="500"/>
              </a:spcBef>
              <a:spcAft>
                <a:spcPts val="0"/>
              </a:spcAft>
              <a:buClr>
                <a:schemeClr val="dk1"/>
              </a:buClr>
              <a:buSzPts val="2000"/>
              <a:buChar char="◼"/>
              <a:defRPr sz="2000"/>
            </a:lvl7pPr>
            <a:lvl8pPr indent="-355600" lvl="7" marL="3657600" rtl="0" algn="l">
              <a:spcBef>
                <a:spcPts val="500"/>
              </a:spcBef>
              <a:spcAft>
                <a:spcPts val="0"/>
              </a:spcAft>
              <a:buClr>
                <a:schemeClr val="dk1"/>
              </a:buClr>
              <a:buSzPts val="2000"/>
              <a:buChar char="◼"/>
              <a:defRPr sz="2000"/>
            </a:lvl8pPr>
            <a:lvl9pPr indent="-355600" lvl="8" marL="4114800" rtl="0" algn="l">
              <a:spcBef>
                <a:spcPts val="500"/>
              </a:spcBef>
              <a:spcAft>
                <a:spcPts val="500"/>
              </a:spcAft>
              <a:buClr>
                <a:schemeClr val="dk1"/>
              </a:buClr>
              <a:buSzPts val="2000"/>
              <a:buChar char="◼"/>
              <a:defRPr sz="2000"/>
            </a:lvl9pPr>
          </a:lstStyle>
          <a:p/>
        </p:txBody>
      </p:sp>
      <p:sp>
        <p:nvSpPr>
          <p:cNvPr id="100" name="Google Shape;100;p14"/>
          <p:cNvSpPr txBox="1"/>
          <p:nvPr>
            <p:ph idx="2" type="body"/>
          </p:nvPr>
        </p:nvSpPr>
        <p:spPr>
          <a:xfrm>
            <a:off x="457201" y="1148739"/>
            <a:ext cx="3008400" cy="2375400"/>
          </a:xfrm>
          <a:prstGeom prst="rect">
            <a:avLst/>
          </a:prstGeom>
          <a:noFill/>
          <a:ln>
            <a:noFill/>
          </a:ln>
        </p:spPr>
        <p:txBody>
          <a:bodyPr anchorCtr="0" anchor="t" bIns="45700" lIns="91425" spcFirstLastPara="1" rIns="91425" wrap="square" tIns="45700">
            <a:normAutofit/>
          </a:bodyPr>
          <a:lstStyle>
            <a:lvl1pPr indent="-228600" lvl="0" marL="457200" rtl="0" algn="l">
              <a:spcBef>
                <a:spcPts val="280"/>
              </a:spcBef>
              <a:spcAft>
                <a:spcPts val="0"/>
              </a:spcAft>
              <a:buClr>
                <a:srgbClr val="2D637F"/>
              </a:buClr>
              <a:buSzPts val="1400"/>
              <a:buNone/>
              <a:defRPr sz="1400"/>
            </a:lvl1pPr>
            <a:lvl2pPr indent="-228600" lvl="1" marL="914400" rtl="0" algn="l">
              <a:spcBef>
                <a:spcPts val="500"/>
              </a:spcBef>
              <a:spcAft>
                <a:spcPts val="0"/>
              </a:spcAft>
              <a:buClr>
                <a:srgbClr val="2D637F"/>
              </a:buClr>
              <a:buSzPts val="1200"/>
              <a:buNone/>
              <a:defRPr sz="1200"/>
            </a:lvl2pPr>
            <a:lvl3pPr indent="-228600" lvl="2" marL="1371600" rtl="0" algn="l">
              <a:spcBef>
                <a:spcPts val="500"/>
              </a:spcBef>
              <a:spcAft>
                <a:spcPts val="0"/>
              </a:spcAft>
              <a:buClr>
                <a:srgbClr val="2D637F"/>
              </a:buClr>
              <a:buSzPts val="1000"/>
              <a:buNone/>
              <a:defRPr sz="1000"/>
            </a:lvl3pPr>
            <a:lvl4pPr indent="-228600" lvl="3" marL="1828800" rtl="0" algn="l">
              <a:spcBef>
                <a:spcPts val="500"/>
              </a:spcBef>
              <a:spcAft>
                <a:spcPts val="0"/>
              </a:spcAft>
              <a:buClr>
                <a:srgbClr val="2D637F"/>
              </a:buClr>
              <a:buSzPts val="900"/>
              <a:buNone/>
              <a:defRPr sz="900"/>
            </a:lvl4pPr>
            <a:lvl5pPr indent="-228600" lvl="4" marL="2286000" rtl="0" algn="l">
              <a:spcBef>
                <a:spcPts val="500"/>
              </a:spcBef>
              <a:spcAft>
                <a:spcPts val="0"/>
              </a:spcAft>
              <a:buClr>
                <a:srgbClr val="2D637F"/>
              </a:buClr>
              <a:buSzPts val="900"/>
              <a:buNone/>
              <a:defRPr sz="900"/>
            </a:lvl5pPr>
            <a:lvl6pPr indent="-228600" lvl="5" marL="2743200" rtl="0" algn="l">
              <a:spcBef>
                <a:spcPts val="500"/>
              </a:spcBef>
              <a:spcAft>
                <a:spcPts val="0"/>
              </a:spcAft>
              <a:buClr>
                <a:schemeClr val="dk1"/>
              </a:buClr>
              <a:buSzPts val="900"/>
              <a:buNone/>
              <a:defRPr sz="900"/>
            </a:lvl6pPr>
            <a:lvl7pPr indent="-228600" lvl="6" marL="3200400" rtl="0" algn="l">
              <a:spcBef>
                <a:spcPts val="500"/>
              </a:spcBef>
              <a:spcAft>
                <a:spcPts val="0"/>
              </a:spcAft>
              <a:buClr>
                <a:schemeClr val="dk1"/>
              </a:buClr>
              <a:buSzPts val="900"/>
              <a:buNone/>
              <a:defRPr sz="900"/>
            </a:lvl7pPr>
            <a:lvl8pPr indent="-228600" lvl="7" marL="3657600" rtl="0" algn="l">
              <a:spcBef>
                <a:spcPts val="500"/>
              </a:spcBef>
              <a:spcAft>
                <a:spcPts val="0"/>
              </a:spcAft>
              <a:buClr>
                <a:schemeClr val="dk1"/>
              </a:buClr>
              <a:buSzPts val="900"/>
              <a:buNone/>
              <a:defRPr sz="900"/>
            </a:lvl8pPr>
            <a:lvl9pPr indent="-228600" lvl="8" marL="4114800" rtl="0" algn="l">
              <a:spcBef>
                <a:spcPts val="500"/>
              </a:spcBef>
              <a:spcAft>
                <a:spcPts val="500"/>
              </a:spcAft>
              <a:buClr>
                <a:schemeClr val="dk1"/>
              </a:buClr>
              <a:buSzPts val="900"/>
              <a:buNone/>
              <a:defRPr sz="900"/>
            </a:lvl9pPr>
          </a:lstStyle>
          <a:p/>
        </p:txBody>
      </p:sp>
      <p:sp>
        <p:nvSpPr>
          <p:cNvPr id="101" name="Google Shape;101;p14"/>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p:nvPr/>
        </p:nvSpPr>
        <p:spPr>
          <a:xfrm>
            <a:off x="330214" y="460805"/>
            <a:ext cx="8481900" cy="8919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435894" y="526617"/>
            <a:ext cx="8272200" cy="760200"/>
          </a:xfrm>
          <a:prstGeom prst="rect">
            <a:avLst/>
          </a:prstGeom>
          <a:noFill/>
          <a:ln>
            <a:noFill/>
          </a:ln>
        </p:spPr>
        <p:txBody>
          <a:bodyPr anchorCtr="0" anchor="b" bIns="34275" lIns="68575" spcFirstLastPara="1" rIns="68575" wrap="square" tIns="34275">
            <a:normAutofit/>
          </a:bodyPr>
          <a:lstStyle>
            <a:lvl1pPr lvl="0" algn="l">
              <a:spcBef>
                <a:spcPts val="0"/>
              </a:spcBef>
              <a:spcAft>
                <a:spcPts val="0"/>
              </a:spcAft>
              <a:buClr>
                <a:schemeClr val="l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4" name="Google Shape;24;p3"/>
          <p:cNvSpPr txBox="1"/>
          <p:nvPr>
            <p:ph idx="1" type="body"/>
          </p:nvPr>
        </p:nvSpPr>
        <p:spPr>
          <a:xfrm>
            <a:off x="435894" y="1635372"/>
            <a:ext cx="8272200" cy="2758800"/>
          </a:xfrm>
          <a:prstGeom prst="rect">
            <a:avLst/>
          </a:prstGeom>
          <a:noFill/>
          <a:ln>
            <a:noFill/>
          </a:ln>
        </p:spPr>
        <p:txBody>
          <a:bodyPr anchorCtr="0" anchor="ctr" bIns="34275" lIns="68575" spcFirstLastPara="1" rIns="68575" wrap="square" tIns="34275">
            <a:normAutofit/>
          </a:bodyPr>
          <a:lstStyle>
            <a:lvl1pPr indent="-304800" lvl="0" marL="457200" algn="l">
              <a:spcBef>
                <a:spcPts val="300"/>
              </a:spcBef>
              <a:spcAft>
                <a:spcPts val="0"/>
              </a:spcAft>
              <a:buSzPts val="1200"/>
              <a:buChar char="◼"/>
              <a:defRPr/>
            </a:lvl1pPr>
            <a:lvl2pPr indent="-304800" lvl="1" marL="914400" algn="l">
              <a:spcBef>
                <a:spcPts val="500"/>
              </a:spcBef>
              <a:spcAft>
                <a:spcPts val="0"/>
              </a:spcAft>
              <a:buSzPts val="1200"/>
              <a:buChar char="◼"/>
              <a:defRPr/>
            </a:lvl2pPr>
            <a:lvl3pPr indent="-304800" lvl="2" marL="1371600" algn="l">
              <a:spcBef>
                <a:spcPts val="500"/>
              </a:spcBef>
              <a:spcAft>
                <a:spcPts val="0"/>
              </a:spcAft>
              <a:buSzPts val="1200"/>
              <a:buChar char="◼"/>
              <a:defRPr/>
            </a:lvl3pPr>
            <a:lvl4pPr indent="-304800" lvl="3" marL="1828800" algn="l">
              <a:spcBef>
                <a:spcPts val="500"/>
              </a:spcBef>
              <a:spcAft>
                <a:spcPts val="0"/>
              </a:spcAft>
              <a:buSzPts val="1200"/>
              <a:buChar char="◼"/>
              <a:defRPr/>
            </a:lvl4pPr>
            <a:lvl5pPr indent="-304800" lvl="4" marL="2286000" algn="l">
              <a:spcBef>
                <a:spcPts val="500"/>
              </a:spcBef>
              <a:spcAft>
                <a:spcPts val="0"/>
              </a:spcAft>
              <a:buSzPts val="1200"/>
              <a:buChar char="◼"/>
              <a:defRPr/>
            </a:lvl5pPr>
            <a:lvl6pPr indent="-304800" lvl="5" marL="2743200" algn="l">
              <a:spcBef>
                <a:spcPts val="500"/>
              </a:spcBef>
              <a:spcAft>
                <a:spcPts val="0"/>
              </a:spcAft>
              <a:buSzPts val="1200"/>
              <a:buChar char="◼"/>
              <a:defRPr/>
            </a:lvl6pPr>
            <a:lvl7pPr indent="-304800" lvl="6" marL="3200400" algn="l">
              <a:spcBef>
                <a:spcPts val="500"/>
              </a:spcBef>
              <a:spcAft>
                <a:spcPts val="0"/>
              </a:spcAft>
              <a:buSzPts val="1200"/>
              <a:buChar char="◼"/>
              <a:defRPr/>
            </a:lvl7pPr>
            <a:lvl8pPr indent="-304800" lvl="7" marL="3657600" algn="l">
              <a:spcBef>
                <a:spcPts val="500"/>
              </a:spcBef>
              <a:spcAft>
                <a:spcPts val="0"/>
              </a:spcAft>
              <a:buSzPts val="1200"/>
              <a:buChar char="◼"/>
              <a:defRPr/>
            </a:lvl8pPr>
            <a:lvl9pPr indent="-304800" lvl="8" marL="4114800" algn="l">
              <a:spcBef>
                <a:spcPts val="500"/>
              </a:spcBef>
              <a:spcAft>
                <a:spcPts val="500"/>
              </a:spcAft>
              <a:buSzPts val="1200"/>
              <a:buChar char="◼"/>
              <a:defRPr/>
            </a:lvl9pPr>
          </a:lstStyle>
          <a:p/>
        </p:txBody>
      </p:sp>
      <p:sp>
        <p:nvSpPr>
          <p:cNvPr id="25" name="Google Shape;25;p3"/>
          <p:cNvSpPr txBox="1"/>
          <p:nvPr>
            <p:ph idx="10" type="dt"/>
          </p:nvPr>
        </p:nvSpPr>
        <p:spPr>
          <a:xfrm>
            <a:off x="5704463" y="4467103"/>
            <a:ext cx="21336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6" name="Google Shape;26;p3"/>
          <p:cNvSpPr txBox="1"/>
          <p:nvPr>
            <p:ph idx="11" type="ftr"/>
          </p:nvPr>
        </p:nvSpPr>
        <p:spPr>
          <a:xfrm>
            <a:off x="435894" y="4463858"/>
            <a:ext cx="51879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7" name="Google Shape;27;p3"/>
          <p:cNvSpPr txBox="1"/>
          <p:nvPr>
            <p:ph idx="12" type="sldNum"/>
          </p:nvPr>
        </p:nvSpPr>
        <p:spPr>
          <a:xfrm>
            <a:off x="7918725" y="4467103"/>
            <a:ext cx="7893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4"/>
          <p:cNvSpPr/>
          <p:nvPr/>
        </p:nvSpPr>
        <p:spPr>
          <a:xfrm>
            <a:off x="335863" y="3856480"/>
            <a:ext cx="8468100" cy="9441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0" name="Google Shape;30;p4"/>
          <p:cNvSpPr txBox="1"/>
          <p:nvPr>
            <p:ph type="title"/>
          </p:nvPr>
        </p:nvSpPr>
        <p:spPr>
          <a:xfrm>
            <a:off x="435895" y="2282932"/>
            <a:ext cx="8272200" cy="1123200"/>
          </a:xfrm>
          <a:prstGeom prst="rect">
            <a:avLst/>
          </a:prstGeom>
          <a:noFill/>
          <a:ln>
            <a:noFill/>
          </a:ln>
        </p:spPr>
        <p:txBody>
          <a:bodyPr anchorCtr="0" anchor="b" bIns="34275" lIns="68575" spcFirstLastPara="1" rIns="68575" wrap="square" tIns="34275">
            <a:normAutofit/>
          </a:bodyPr>
          <a:lstStyle>
            <a:lvl1pPr lvl="0" algn="l">
              <a:spcBef>
                <a:spcPts val="0"/>
              </a:spcBef>
              <a:spcAft>
                <a:spcPts val="0"/>
              </a:spcAft>
              <a:buClr>
                <a:schemeClr val="accent1"/>
              </a:buClr>
              <a:buSzPts val="2700"/>
              <a:buFont typeface="Gill Sans"/>
              <a:buNone/>
              <a:defRPr b="0" sz="2700" cap="none">
                <a:solidFill>
                  <a:schemeClr val="accen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1" name="Google Shape;31;p4"/>
          <p:cNvSpPr txBox="1"/>
          <p:nvPr>
            <p:ph idx="1" type="body"/>
          </p:nvPr>
        </p:nvSpPr>
        <p:spPr>
          <a:xfrm>
            <a:off x="435894" y="3406063"/>
            <a:ext cx="8272200" cy="450300"/>
          </a:xfrm>
          <a:prstGeom prst="rect">
            <a:avLst/>
          </a:prstGeom>
          <a:noFill/>
          <a:ln>
            <a:noFill/>
          </a:ln>
        </p:spPr>
        <p:txBody>
          <a:bodyPr anchorCtr="0" anchor="t" bIns="34275" lIns="68575" spcFirstLastPara="1" rIns="68575" wrap="square" tIns="34275">
            <a:normAutofit/>
          </a:bodyPr>
          <a:lstStyle>
            <a:lvl1pPr indent="-228600" lvl="0" marL="457200" algn="l">
              <a:spcBef>
                <a:spcPts val="300"/>
              </a:spcBef>
              <a:spcAft>
                <a:spcPts val="0"/>
              </a:spcAft>
              <a:buSzPts val="1200"/>
              <a:buNone/>
              <a:defRPr sz="1400" cap="none">
                <a:solidFill>
                  <a:schemeClr val="accent2"/>
                </a:solidFill>
              </a:defRPr>
            </a:lvl1pPr>
            <a:lvl2pPr indent="-228600" lvl="1" marL="914400" algn="l">
              <a:spcBef>
                <a:spcPts val="500"/>
              </a:spcBef>
              <a:spcAft>
                <a:spcPts val="0"/>
              </a:spcAft>
              <a:buSzPts val="1200"/>
              <a:buNone/>
              <a:defRPr sz="1400">
                <a:solidFill>
                  <a:srgbClr val="888888"/>
                </a:solidFill>
              </a:defRPr>
            </a:lvl2pPr>
            <a:lvl3pPr indent="-228600" lvl="2" marL="1371600" algn="l">
              <a:spcBef>
                <a:spcPts val="500"/>
              </a:spcBef>
              <a:spcAft>
                <a:spcPts val="0"/>
              </a:spcAft>
              <a:buSzPts val="1100"/>
              <a:buNone/>
              <a:defRPr sz="1200">
                <a:solidFill>
                  <a:srgbClr val="888888"/>
                </a:solidFill>
              </a:defRPr>
            </a:lvl3pPr>
            <a:lvl4pPr indent="-228600" lvl="3" marL="1828800" algn="l">
              <a:spcBef>
                <a:spcPts val="500"/>
              </a:spcBef>
              <a:spcAft>
                <a:spcPts val="0"/>
              </a:spcAft>
              <a:buSzPts val="1000"/>
              <a:buNone/>
              <a:defRPr sz="1100">
                <a:solidFill>
                  <a:srgbClr val="888888"/>
                </a:solidFill>
              </a:defRPr>
            </a:lvl4pPr>
            <a:lvl5pPr indent="-228600" lvl="4" marL="2286000" algn="l">
              <a:spcBef>
                <a:spcPts val="500"/>
              </a:spcBef>
              <a:spcAft>
                <a:spcPts val="0"/>
              </a:spcAft>
              <a:buSzPts val="1000"/>
              <a:buNone/>
              <a:defRPr sz="1100">
                <a:solidFill>
                  <a:srgbClr val="888888"/>
                </a:solidFill>
              </a:defRPr>
            </a:lvl5pPr>
            <a:lvl6pPr indent="-228600" lvl="5" marL="2743200" algn="l">
              <a:spcBef>
                <a:spcPts val="500"/>
              </a:spcBef>
              <a:spcAft>
                <a:spcPts val="0"/>
              </a:spcAft>
              <a:buSzPts val="1000"/>
              <a:buNone/>
              <a:defRPr sz="1100">
                <a:solidFill>
                  <a:srgbClr val="888888"/>
                </a:solidFill>
              </a:defRPr>
            </a:lvl6pPr>
            <a:lvl7pPr indent="-228600" lvl="6" marL="3200400" algn="l">
              <a:spcBef>
                <a:spcPts val="500"/>
              </a:spcBef>
              <a:spcAft>
                <a:spcPts val="0"/>
              </a:spcAft>
              <a:buSzPts val="1000"/>
              <a:buNone/>
              <a:defRPr sz="1100">
                <a:solidFill>
                  <a:srgbClr val="888888"/>
                </a:solidFill>
              </a:defRPr>
            </a:lvl7pPr>
            <a:lvl8pPr indent="-228600" lvl="7" marL="3657600" algn="l">
              <a:spcBef>
                <a:spcPts val="500"/>
              </a:spcBef>
              <a:spcAft>
                <a:spcPts val="0"/>
              </a:spcAft>
              <a:buSzPts val="1000"/>
              <a:buNone/>
              <a:defRPr sz="1100">
                <a:solidFill>
                  <a:srgbClr val="888888"/>
                </a:solidFill>
              </a:defRPr>
            </a:lvl8pPr>
            <a:lvl9pPr indent="-228600" lvl="8" marL="4114800" algn="l">
              <a:spcBef>
                <a:spcPts val="500"/>
              </a:spcBef>
              <a:spcAft>
                <a:spcPts val="500"/>
              </a:spcAft>
              <a:buSzPts val="1000"/>
              <a:buNone/>
              <a:defRPr sz="1100">
                <a:solidFill>
                  <a:srgbClr val="888888"/>
                </a:solidFill>
              </a:defRPr>
            </a:lvl9pPr>
          </a:lstStyle>
          <a:p/>
        </p:txBody>
      </p:sp>
      <p:sp>
        <p:nvSpPr>
          <p:cNvPr id="32" name="Google Shape;32;p4"/>
          <p:cNvSpPr txBox="1"/>
          <p:nvPr>
            <p:ph idx="10" type="dt"/>
          </p:nvPr>
        </p:nvSpPr>
        <p:spPr>
          <a:xfrm>
            <a:off x="5704463" y="4467103"/>
            <a:ext cx="21336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solidFill>
                  <a:srgbClr val="2D58AC"/>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3" name="Google Shape;33;p4"/>
          <p:cNvSpPr txBox="1"/>
          <p:nvPr>
            <p:ph idx="11" type="ftr"/>
          </p:nvPr>
        </p:nvSpPr>
        <p:spPr>
          <a:xfrm>
            <a:off x="435894" y="4463858"/>
            <a:ext cx="51879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solidFill>
                  <a:srgbClr val="2D58AC"/>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4" name="Google Shape;34;p4"/>
          <p:cNvSpPr txBox="1"/>
          <p:nvPr>
            <p:ph idx="12" type="sldNum"/>
          </p:nvPr>
        </p:nvSpPr>
        <p:spPr>
          <a:xfrm>
            <a:off x="7918725" y="4467103"/>
            <a:ext cx="7893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0" i="0" sz="700" u="none" cap="none" strike="noStrike">
                <a:solidFill>
                  <a:srgbClr val="2D58AC"/>
                </a:solidFill>
                <a:latin typeface="Gill Sans"/>
                <a:ea typeface="Gill Sans"/>
                <a:cs typeface="Gill Sans"/>
                <a:sym typeface="Gill Sans"/>
              </a:defRPr>
            </a:lvl1pPr>
            <a:lvl2pPr indent="0" lvl="1" marL="0" algn="r">
              <a:spcBef>
                <a:spcPts val="0"/>
              </a:spcBef>
              <a:buNone/>
              <a:defRPr b="0" i="0" sz="700" u="none" cap="none" strike="noStrike">
                <a:solidFill>
                  <a:srgbClr val="2D58AC"/>
                </a:solidFill>
                <a:latin typeface="Gill Sans"/>
                <a:ea typeface="Gill Sans"/>
                <a:cs typeface="Gill Sans"/>
                <a:sym typeface="Gill Sans"/>
              </a:defRPr>
            </a:lvl2pPr>
            <a:lvl3pPr indent="0" lvl="2" marL="0" algn="r">
              <a:spcBef>
                <a:spcPts val="0"/>
              </a:spcBef>
              <a:buNone/>
              <a:defRPr b="0" i="0" sz="700" u="none" cap="none" strike="noStrike">
                <a:solidFill>
                  <a:srgbClr val="2D58AC"/>
                </a:solidFill>
                <a:latin typeface="Gill Sans"/>
                <a:ea typeface="Gill Sans"/>
                <a:cs typeface="Gill Sans"/>
                <a:sym typeface="Gill Sans"/>
              </a:defRPr>
            </a:lvl3pPr>
            <a:lvl4pPr indent="0" lvl="3" marL="0" algn="r">
              <a:spcBef>
                <a:spcPts val="0"/>
              </a:spcBef>
              <a:buNone/>
              <a:defRPr b="0" i="0" sz="700" u="none" cap="none" strike="noStrike">
                <a:solidFill>
                  <a:srgbClr val="2D58AC"/>
                </a:solidFill>
                <a:latin typeface="Gill Sans"/>
                <a:ea typeface="Gill Sans"/>
                <a:cs typeface="Gill Sans"/>
                <a:sym typeface="Gill Sans"/>
              </a:defRPr>
            </a:lvl4pPr>
            <a:lvl5pPr indent="0" lvl="4" marL="0" algn="r">
              <a:spcBef>
                <a:spcPts val="0"/>
              </a:spcBef>
              <a:buNone/>
              <a:defRPr b="0" i="0" sz="700" u="none" cap="none" strike="noStrike">
                <a:solidFill>
                  <a:srgbClr val="2D58AC"/>
                </a:solidFill>
                <a:latin typeface="Gill Sans"/>
                <a:ea typeface="Gill Sans"/>
                <a:cs typeface="Gill Sans"/>
                <a:sym typeface="Gill Sans"/>
              </a:defRPr>
            </a:lvl5pPr>
            <a:lvl6pPr indent="0" lvl="5" marL="0" algn="r">
              <a:spcBef>
                <a:spcPts val="0"/>
              </a:spcBef>
              <a:buNone/>
              <a:defRPr b="0" i="0" sz="700" u="none" cap="none" strike="noStrike">
                <a:solidFill>
                  <a:srgbClr val="2D58AC"/>
                </a:solidFill>
                <a:latin typeface="Gill Sans"/>
                <a:ea typeface="Gill Sans"/>
                <a:cs typeface="Gill Sans"/>
                <a:sym typeface="Gill Sans"/>
              </a:defRPr>
            </a:lvl6pPr>
            <a:lvl7pPr indent="0" lvl="6" marL="0" algn="r">
              <a:spcBef>
                <a:spcPts val="0"/>
              </a:spcBef>
              <a:buNone/>
              <a:defRPr b="0" i="0" sz="700" u="none" cap="none" strike="noStrike">
                <a:solidFill>
                  <a:srgbClr val="2D58AC"/>
                </a:solidFill>
                <a:latin typeface="Gill Sans"/>
                <a:ea typeface="Gill Sans"/>
                <a:cs typeface="Gill Sans"/>
                <a:sym typeface="Gill Sans"/>
              </a:defRPr>
            </a:lvl7pPr>
            <a:lvl8pPr indent="0" lvl="7" marL="0" algn="r">
              <a:spcBef>
                <a:spcPts val="0"/>
              </a:spcBef>
              <a:buNone/>
              <a:defRPr b="0" i="0" sz="700" u="none" cap="none" strike="noStrike">
                <a:solidFill>
                  <a:srgbClr val="2D58AC"/>
                </a:solidFill>
                <a:latin typeface="Gill Sans"/>
                <a:ea typeface="Gill Sans"/>
                <a:cs typeface="Gill Sans"/>
                <a:sym typeface="Gill Sans"/>
              </a:defRPr>
            </a:lvl8pPr>
            <a:lvl9pPr indent="0" lvl="8" marL="0" algn="r">
              <a:spcBef>
                <a:spcPts val="0"/>
              </a:spcBef>
              <a:buNone/>
              <a:defRPr b="0" i="0" sz="700" u="none" cap="none" strike="noStrike">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5"/>
          <p:cNvSpPr/>
          <p:nvPr/>
        </p:nvSpPr>
        <p:spPr>
          <a:xfrm>
            <a:off x="334486" y="454916"/>
            <a:ext cx="8475000" cy="9441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7" name="Google Shape;37;p5"/>
          <p:cNvSpPr txBox="1"/>
          <p:nvPr>
            <p:ph type="title"/>
          </p:nvPr>
        </p:nvSpPr>
        <p:spPr>
          <a:xfrm>
            <a:off x="435895" y="547244"/>
            <a:ext cx="8272200" cy="741300"/>
          </a:xfrm>
          <a:prstGeom prst="rect">
            <a:avLst/>
          </a:prstGeom>
          <a:noFill/>
          <a:ln>
            <a:noFill/>
          </a:ln>
        </p:spPr>
        <p:txBody>
          <a:bodyPr anchorCtr="0" anchor="b" bIns="34275" lIns="68575" spcFirstLastPara="1" rIns="68575" wrap="square" tIns="34275">
            <a:normAutofit/>
          </a:bodyPr>
          <a:lstStyle>
            <a:lvl1pPr lvl="0" algn="l">
              <a:spcBef>
                <a:spcPts val="0"/>
              </a:spcBef>
              <a:spcAft>
                <a:spcPts val="0"/>
              </a:spcAft>
              <a:buClr>
                <a:schemeClr val="l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8" name="Google Shape;38;p5"/>
          <p:cNvSpPr txBox="1"/>
          <p:nvPr>
            <p:ph idx="1" type="body"/>
          </p:nvPr>
        </p:nvSpPr>
        <p:spPr>
          <a:xfrm>
            <a:off x="435895" y="1671002"/>
            <a:ext cx="4066800" cy="2724900"/>
          </a:xfrm>
          <a:prstGeom prst="rect">
            <a:avLst/>
          </a:prstGeom>
          <a:noFill/>
          <a:ln>
            <a:noFill/>
          </a:ln>
        </p:spPr>
        <p:txBody>
          <a:bodyPr anchorCtr="0" anchor="ctr" bIns="34275" lIns="68575" spcFirstLastPara="1" rIns="68575" wrap="square" tIns="34275">
            <a:normAutofit/>
          </a:bodyPr>
          <a:lstStyle>
            <a:lvl1pPr indent="-304800" lvl="0" marL="457200" algn="l">
              <a:spcBef>
                <a:spcPts val="300"/>
              </a:spcBef>
              <a:spcAft>
                <a:spcPts val="0"/>
              </a:spcAft>
              <a:buSzPts val="1200"/>
              <a:buChar char="◼"/>
              <a:defRPr/>
            </a:lvl1pPr>
            <a:lvl2pPr indent="-304800" lvl="1" marL="914400" algn="l">
              <a:spcBef>
                <a:spcPts val="500"/>
              </a:spcBef>
              <a:spcAft>
                <a:spcPts val="0"/>
              </a:spcAft>
              <a:buSzPts val="1200"/>
              <a:buChar char="◼"/>
              <a:defRPr/>
            </a:lvl2pPr>
            <a:lvl3pPr indent="-304800" lvl="2" marL="1371600" algn="l">
              <a:spcBef>
                <a:spcPts val="500"/>
              </a:spcBef>
              <a:spcAft>
                <a:spcPts val="0"/>
              </a:spcAft>
              <a:buSzPts val="1200"/>
              <a:buChar char="◼"/>
              <a:defRPr/>
            </a:lvl3pPr>
            <a:lvl4pPr indent="-304800" lvl="3" marL="1828800" algn="l">
              <a:spcBef>
                <a:spcPts val="500"/>
              </a:spcBef>
              <a:spcAft>
                <a:spcPts val="0"/>
              </a:spcAft>
              <a:buSzPts val="1200"/>
              <a:buChar char="◼"/>
              <a:defRPr/>
            </a:lvl4pPr>
            <a:lvl5pPr indent="-304800" lvl="4" marL="2286000" algn="l">
              <a:spcBef>
                <a:spcPts val="500"/>
              </a:spcBef>
              <a:spcAft>
                <a:spcPts val="0"/>
              </a:spcAft>
              <a:buSzPts val="1200"/>
              <a:buChar char="◼"/>
              <a:defRPr/>
            </a:lvl5pPr>
            <a:lvl6pPr indent="-304800" lvl="5" marL="2743200" algn="l">
              <a:spcBef>
                <a:spcPts val="500"/>
              </a:spcBef>
              <a:spcAft>
                <a:spcPts val="0"/>
              </a:spcAft>
              <a:buSzPts val="1200"/>
              <a:buChar char="◼"/>
              <a:defRPr/>
            </a:lvl6pPr>
            <a:lvl7pPr indent="-304800" lvl="6" marL="3200400" algn="l">
              <a:spcBef>
                <a:spcPts val="500"/>
              </a:spcBef>
              <a:spcAft>
                <a:spcPts val="0"/>
              </a:spcAft>
              <a:buSzPts val="1200"/>
              <a:buChar char="◼"/>
              <a:defRPr/>
            </a:lvl7pPr>
            <a:lvl8pPr indent="-304800" lvl="7" marL="3657600" algn="l">
              <a:spcBef>
                <a:spcPts val="500"/>
              </a:spcBef>
              <a:spcAft>
                <a:spcPts val="0"/>
              </a:spcAft>
              <a:buSzPts val="1200"/>
              <a:buChar char="◼"/>
              <a:defRPr/>
            </a:lvl8pPr>
            <a:lvl9pPr indent="-304800" lvl="8" marL="4114800" algn="l">
              <a:spcBef>
                <a:spcPts val="500"/>
              </a:spcBef>
              <a:spcAft>
                <a:spcPts val="500"/>
              </a:spcAft>
              <a:buSzPts val="1200"/>
              <a:buChar char="◼"/>
              <a:defRPr/>
            </a:lvl9pPr>
          </a:lstStyle>
          <a:p/>
        </p:txBody>
      </p:sp>
      <p:sp>
        <p:nvSpPr>
          <p:cNvPr id="39" name="Google Shape;39;p5"/>
          <p:cNvSpPr txBox="1"/>
          <p:nvPr>
            <p:ph idx="2" type="body"/>
          </p:nvPr>
        </p:nvSpPr>
        <p:spPr>
          <a:xfrm>
            <a:off x="4641313" y="1671002"/>
            <a:ext cx="4066800" cy="2724900"/>
          </a:xfrm>
          <a:prstGeom prst="rect">
            <a:avLst/>
          </a:prstGeom>
          <a:noFill/>
          <a:ln>
            <a:noFill/>
          </a:ln>
        </p:spPr>
        <p:txBody>
          <a:bodyPr anchorCtr="0" anchor="ctr" bIns="34275" lIns="68575" spcFirstLastPara="1" rIns="68575" wrap="square" tIns="34275">
            <a:normAutofit/>
          </a:bodyPr>
          <a:lstStyle>
            <a:lvl1pPr indent="-304800" lvl="0" marL="457200" algn="l">
              <a:spcBef>
                <a:spcPts val="300"/>
              </a:spcBef>
              <a:spcAft>
                <a:spcPts val="0"/>
              </a:spcAft>
              <a:buSzPts val="1200"/>
              <a:buChar char="◼"/>
              <a:defRPr/>
            </a:lvl1pPr>
            <a:lvl2pPr indent="-304800" lvl="1" marL="914400" algn="l">
              <a:spcBef>
                <a:spcPts val="500"/>
              </a:spcBef>
              <a:spcAft>
                <a:spcPts val="0"/>
              </a:spcAft>
              <a:buSzPts val="1200"/>
              <a:buChar char="◼"/>
              <a:defRPr/>
            </a:lvl2pPr>
            <a:lvl3pPr indent="-304800" lvl="2" marL="1371600" algn="l">
              <a:spcBef>
                <a:spcPts val="500"/>
              </a:spcBef>
              <a:spcAft>
                <a:spcPts val="0"/>
              </a:spcAft>
              <a:buSzPts val="1200"/>
              <a:buChar char="◼"/>
              <a:defRPr/>
            </a:lvl3pPr>
            <a:lvl4pPr indent="-304800" lvl="3" marL="1828800" algn="l">
              <a:spcBef>
                <a:spcPts val="500"/>
              </a:spcBef>
              <a:spcAft>
                <a:spcPts val="0"/>
              </a:spcAft>
              <a:buSzPts val="1200"/>
              <a:buChar char="◼"/>
              <a:defRPr/>
            </a:lvl4pPr>
            <a:lvl5pPr indent="-304800" lvl="4" marL="2286000" algn="l">
              <a:spcBef>
                <a:spcPts val="500"/>
              </a:spcBef>
              <a:spcAft>
                <a:spcPts val="0"/>
              </a:spcAft>
              <a:buSzPts val="1200"/>
              <a:buChar char="◼"/>
              <a:defRPr/>
            </a:lvl5pPr>
            <a:lvl6pPr indent="-304800" lvl="5" marL="2743200" algn="l">
              <a:spcBef>
                <a:spcPts val="500"/>
              </a:spcBef>
              <a:spcAft>
                <a:spcPts val="0"/>
              </a:spcAft>
              <a:buSzPts val="1200"/>
              <a:buChar char="◼"/>
              <a:defRPr/>
            </a:lvl6pPr>
            <a:lvl7pPr indent="-304800" lvl="6" marL="3200400" algn="l">
              <a:spcBef>
                <a:spcPts val="500"/>
              </a:spcBef>
              <a:spcAft>
                <a:spcPts val="0"/>
              </a:spcAft>
              <a:buSzPts val="1200"/>
              <a:buChar char="◼"/>
              <a:defRPr/>
            </a:lvl7pPr>
            <a:lvl8pPr indent="-304800" lvl="7" marL="3657600" algn="l">
              <a:spcBef>
                <a:spcPts val="500"/>
              </a:spcBef>
              <a:spcAft>
                <a:spcPts val="0"/>
              </a:spcAft>
              <a:buSzPts val="1200"/>
              <a:buChar char="◼"/>
              <a:defRPr/>
            </a:lvl8pPr>
            <a:lvl9pPr indent="-304800" lvl="8" marL="4114800" algn="l">
              <a:spcBef>
                <a:spcPts val="500"/>
              </a:spcBef>
              <a:spcAft>
                <a:spcPts val="500"/>
              </a:spcAft>
              <a:buSzPts val="1200"/>
              <a:buChar char="◼"/>
              <a:defRPr/>
            </a:lvl9pPr>
          </a:lstStyle>
          <a:p/>
        </p:txBody>
      </p:sp>
      <p:sp>
        <p:nvSpPr>
          <p:cNvPr id="40" name="Google Shape;40;p5"/>
          <p:cNvSpPr txBox="1"/>
          <p:nvPr>
            <p:ph idx="10" type="dt"/>
          </p:nvPr>
        </p:nvSpPr>
        <p:spPr>
          <a:xfrm>
            <a:off x="5704463" y="4467103"/>
            <a:ext cx="21336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1" name="Google Shape;41;p5"/>
          <p:cNvSpPr txBox="1"/>
          <p:nvPr>
            <p:ph idx="11" type="ftr"/>
          </p:nvPr>
        </p:nvSpPr>
        <p:spPr>
          <a:xfrm>
            <a:off x="435894" y="4463858"/>
            <a:ext cx="51879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2" name="Google Shape;42;p5"/>
          <p:cNvSpPr txBox="1"/>
          <p:nvPr>
            <p:ph idx="12" type="sldNum"/>
          </p:nvPr>
        </p:nvSpPr>
        <p:spPr>
          <a:xfrm>
            <a:off x="7918725" y="4467103"/>
            <a:ext cx="7893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6"/>
          <p:cNvSpPr/>
          <p:nvPr/>
        </p:nvSpPr>
        <p:spPr>
          <a:xfrm>
            <a:off x="334486" y="454916"/>
            <a:ext cx="8475000" cy="9441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5" name="Google Shape;45;p6"/>
          <p:cNvSpPr txBox="1"/>
          <p:nvPr>
            <p:ph type="title"/>
          </p:nvPr>
        </p:nvSpPr>
        <p:spPr>
          <a:xfrm>
            <a:off x="435895" y="547244"/>
            <a:ext cx="8272200" cy="741300"/>
          </a:xfrm>
          <a:prstGeom prst="rect">
            <a:avLst/>
          </a:prstGeom>
          <a:noFill/>
          <a:ln>
            <a:noFill/>
          </a:ln>
        </p:spPr>
        <p:txBody>
          <a:bodyPr anchorCtr="0" anchor="b" bIns="34275" lIns="68575" spcFirstLastPara="1" rIns="68575" wrap="square" tIns="34275">
            <a:normAutofit/>
          </a:bodyPr>
          <a:lstStyle>
            <a:lvl1pPr lvl="0" algn="l">
              <a:spcBef>
                <a:spcPts val="0"/>
              </a:spcBef>
              <a:spcAft>
                <a:spcPts val="0"/>
              </a:spcAft>
              <a:buClr>
                <a:schemeClr val="l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6" name="Google Shape;46;p6"/>
          <p:cNvSpPr txBox="1"/>
          <p:nvPr>
            <p:ph idx="1" type="body"/>
          </p:nvPr>
        </p:nvSpPr>
        <p:spPr>
          <a:xfrm>
            <a:off x="665414" y="1688169"/>
            <a:ext cx="3815400" cy="402000"/>
          </a:xfrm>
          <a:prstGeom prst="rect">
            <a:avLst/>
          </a:prstGeom>
          <a:noFill/>
          <a:ln>
            <a:noFill/>
          </a:ln>
        </p:spPr>
        <p:txBody>
          <a:bodyPr anchorCtr="0" anchor="b" bIns="34275" lIns="68575" spcFirstLastPara="1" rIns="68575" wrap="square" tIns="34275">
            <a:noAutofit/>
          </a:bodyPr>
          <a:lstStyle>
            <a:lvl1pPr indent="-228600" lvl="0" marL="457200" algn="l">
              <a:spcBef>
                <a:spcPts val="300"/>
              </a:spcBef>
              <a:spcAft>
                <a:spcPts val="0"/>
              </a:spcAft>
              <a:buSzPts val="1500"/>
              <a:buNone/>
              <a:defRPr b="0" sz="1700">
                <a:solidFill>
                  <a:schemeClr val="accent2"/>
                </a:solidFill>
              </a:defRPr>
            </a:lvl1pPr>
            <a:lvl2pPr indent="-228600" lvl="1" marL="914400" algn="l">
              <a:spcBef>
                <a:spcPts val="500"/>
              </a:spcBef>
              <a:spcAft>
                <a:spcPts val="0"/>
              </a:spcAft>
              <a:buSzPts val="1400"/>
              <a:buNone/>
              <a:defRPr b="1" sz="1500"/>
            </a:lvl2pPr>
            <a:lvl3pPr indent="-228600" lvl="2" marL="1371600" algn="l">
              <a:spcBef>
                <a:spcPts val="500"/>
              </a:spcBef>
              <a:spcAft>
                <a:spcPts val="0"/>
              </a:spcAft>
              <a:buSzPts val="1200"/>
              <a:buNone/>
              <a:defRPr b="1" sz="1400"/>
            </a:lvl3pPr>
            <a:lvl4pPr indent="-228600" lvl="3" marL="1828800" algn="l">
              <a:spcBef>
                <a:spcPts val="500"/>
              </a:spcBef>
              <a:spcAft>
                <a:spcPts val="0"/>
              </a:spcAft>
              <a:buSzPts val="1100"/>
              <a:buNone/>
              <a:defRPr b="1" sz="1200"/>
            </a:lvl4pPr>
            <a:lvl5pPr indent="-228600" lvl="4" marL="2286000" algn="l">
              <a:spcBef>
                <a:spcPts val="500"/>
              </a:spcBef>
              <a:spcAft>
                <a:spcPts val="0"/>
              </a:spcAft>
              <a:buSzPts val="1100"/>
              <a:buNone/>
              <a:defRPr b="1" sz="1200"/>
            </a:lvl5pPr>
            <a:lvl6pPr indent="-228600" lvl="5" marL="2743200" algn="l">
              <a:spcBef>
                <a:spcPts val="500"/>
              </a:spcBef>
              <a:spcAft>
                <a:spcPts val="0"/>
              </a:spcAft>
              <a:buSzPts val="1100"/>
              <a:buNone/>
              <a:defRPr b="1" sz="1200"/>
            </a:lvl6pPr>
            <a:lvl7pPr indent="-228600" lvl="6" marL="3200400" algn="l">
              <a:spcBef>
                <a:spcPts val="500"/>
              </a:spcBef>
              <a:spcAft>
                <a:spcPts val="0"/>
              </a:spcAft>
              <a:buSzPts val="1100"/>
              <a:buNone/>
              <a:defRPr b="1" sz="1200"/>
            </a:lvl7pPr>
            <a:lvl8pPr indent="-228600" lvl="7" marL="3657600" algn="l">
              <a:spcBef>
                <a:spcPts val="500"/>
              </a:spcBef>
              <a:spcAft>
                <a:spcPts val="0"/>
              </a:spcAft>
              <a:buSzPts val="1100"/>
              <a:buNone/>
              <a:defRPr b="1" sz="1200"/>
            </a:lvl8pPr>
            <a:lvl9pPr indent="-228600" lvl="8" marL="4114800" algn="l">
              <a:spcBef>
                <a:spcPts val="500"/>
              </a:spcBef>
              <a:spcAft>
                <a:spcPts val="500"/>
              </a:spcAft>
              <a:buSzPts val="1100"/>
              <a:buNone/>
              <a:defRPr b="1" sz="1200"/>
            </a:lvl9pPr>
          </a:lstStyle>
          <a:p/>
        </p:txBody>
      </p:sp>
      <p:sp>
        <p:nvSpPr>
          <p:cNvPr id="47" name="Google Shape;47;p6"/>
          <p:cNvSpPr txBox="1"/>
          <p:nvPr>
            <p:ph idx="2" type="body"/>
          </p:nvPr>
        </p:nvSpPr>
        <p:spPr>
          <a:xfrm>
            <a:off x="435895" y="2194539"/>
            <a:ext cx="4044900" cy="2201100"/>
          </a:xfrm>
          <a:prstGeom prst="rect">
            <a:avLst/>
          </a:prstGeom>
          <a:noFill/>
          <a:ln>
            <a:noFill/>
          </a:ln>
        </p:spPr>
        <p:txBody>
          <a:bodyPr anchorCtr="0" anchor="t" bIns="34275" lIns="68575" spcFirstLastPara="1" rIns="68575" wrap="square" tIns="34275">
            <a:normAutofit/>
          </a:bodyPr>
          <a:lstStyle>
            <a:lvl1pPr indent="-304800" lvl="0" marL="457200" algn="l">
              <a:spcBef>
                <a:spcPts val="300"/>
              </a:spcBef>
              <a:spcAft>
                <a:spcPts val="0"/>
              </a:spcAft>
              <a:buSzPts val="1200"/>
              <a:buChar char="◼"/>
              <a:defRPr/>
            </a:lvl1pPr>
            <a:lvl2pPr indent="-304800" lvl="1" marL="914400" algn="l">
              <a:spcBef>
                <a:spcPts val="500"/>
              </a:spcBef>
              <a:spcAft>
                <a:spcPts val="0"/>
              </a:spcAft>
              <a:buSzPts val="1200"/>
              <a:buChar char="◼"/>
              <a:defRPr/>
            </a:lvl2pPr>
            <a:lvl3pPr indent="-304800" lvl="2" marL="1371600" algn="l">
              <a:spcBef>
                <a:spcPts val="500"/>
              </a:spcBef>
              <a:spcAft>
                <a:spcPts val="0"/>
              </a:spcAft>
              <a:buSzPts val="1200"/>
              <a:buChar char="◼"/>
              <a:defRPr/>
            </a:lvl3pPr>
            <a:lvl4pPr indent="-304800" lvl="3" marL="1828800" algn="l">
              <a:spcBef>
                <a:spcPts val="500"/>
              </a:spcBef>
              <a:spcAft>
                <a:spcPts val="0"/>
              </a:spcAft>
              <a:buSzPts val="1200"/>
              <a:buChar char="◼"/>
              <a:defRPr/>
            </a:lvl4pPr>
            <a:lvl5pPr indent="-304800" lvl="4" marL="2286000" algn="l">
              <a:spcBef>
                <a:spcPts val="500"/>
              </a:spcBef>
              <a:spcAft>
                <a:spcPts val="0"/>
              </a:spcAft>
              <a:buSzPts val="1200"/>
              <a:buChar char="◼"/>
              <a:defRPr/>
            </a:lvl5pPr>
            <a:lvl6pPr indent="-304800" lvl="5" marL="2743200" algn="l">
              <a:spcBef>
                <a:spcPts val="500"/>
              </a:spcBef>
              <a:spcAft>
                <a:spcPts val="0"/>
              </a:spcAft>
              <a:buSzPts val="1200"/>
              <a:buChar char="◼"/>
              <a:defRPr/>
            </a:lvl6pPr>
            <a:lvl7pPr indent="-304800" lvl="6" marL="3200400" algn="l">
              <a:spcBef>
                <a:spcPts val="500"/>
              </a:spcBef>
              <a:spcAft>
                <a:spcPts val="0"/>
              </a:spcAft>
              <a:buSzPts val="1200"/>
              <a:buChar char="◼"/>
              <a:defRPr/>
            </a:lvl7pPr>
            <a:lvl8pPr indent="-304800" lvl="7" marL="3657600" algn="l">
              <a:spcBef>
                <a:spcPts val="500"/>
              </a:spcBef>
              <a:spcAft>
                <a:spcPts val="0"/>
              </a:spcAft>
              <a:buSzPts val="1200"/>
              <a:buChar char="◼"/>
              <a:defRPr/>
            </a:lvl8pPr>
            <a:lvl9pPr indent="-304800" lvl="8" marL="4114800" algn="l">
              <a:spcBef>
                <a:spcPts val="500"/>
              </a:spcBef>
              <a:spcAft>
                <a:spcPts val="500"/>
              </a:spcAft>
              <a:buSzPts val="1200"/>
              <a:buChar char="◼"/>
              <a:defRPr/>
            </a:lvl9pPr>
          </a:lstStyle>
          <a:p/>
        </p:txBody>
      </p:sp>
      <p:sp>
        <p:nvSpPr>
          <p:cNvPr id="48" name="Google Shape;48;p6"/>
          <p:cNvSpPr txBox="1"/>
          <p:nvPr>
            <p:ph idx="3" type="body"/>
          </p:nvPr>
        </p:nvSpPr>
        <p:spPr>
          <a:xfrm>
            <a:off x="4892801" y="1688169"/>
            <a:ext cx="3815400" cy="414900"/>
          </a:xfrm>
          <a:prstGeom prst="rect">
            <a:avLst/>
          </a:prstGeom>
          <a:noFill/>
          <a:ln>
            <a:noFill/>
          </a:ln>
        </p:spPr>
        <p:txBody>
          <a:bodyPr anchorCtr="0" anchor="b" bIns="34275" lIns="68575" spcFirstLastPara="1" rIns="68575" wrap="square" tIns="34275">
            <a:noAutofit/>
          </a:bodyPr>
          <a:lstStyle>
            <a:lvl1pPr indent="-228600" lvl="0" marL="457200" algn="l">
              <a:spcBef>
                <a:spcPts val="300"/>
              </a:spcBef>
              <a:spcAft>
                <a:spcPts val="0"/>
              </a:spcAft>
              <a:buSzPts val="1500"/>
              <a:buNone/>
              <a:defRPr b="0" sz="1700">
                <a:solidFill>
                  <a:schemeClr val="accent2"/>
                </a:solidFill>
              </a:defRPr>
            </a:lvl1pPr>
            <a:lvl2pPr indent="-228600" lvl="1" marL="914400" algn="l">
              <a:spcBef>
                <a:spcPts val="500"/>
              </a:spcBef>
              <a:spcAft>
                <a:spcPts val="0"/>
              </a:spcAft>
              <a:buSzPts val="1400"/>
              <a:buNone/>
              <a:defRPr b="1" sz="1500"/>
            </a:lvl2pPr>
            <a:lvl3pPr indent="-228600" lvl="2" marL="1371600" algn="l">
              <a:spcBef>
                <a:spcPts val="500"/>
              </a:spcBef>
              <a:spcAft>
                <a:spcPts val="0"/>
              </a:spcAft>
              <a:buSzPts val="1200"/>
              <a:buNone/>
              <a:defRPr b="1" sz="1400"/>
            </a:lvl3pPr>
            <a:lvl4pPr indent="-228600" lvl="3" marL="1828800" algn="l">
              <a:spcBef>
                <a:spcPts val="500"/>
              </a:spcBef>
              <a:spcAft>
                <a:spcPts val="0"/>
              </a:spcAft>
              <a:buSzPts val="1100"/>
              <a:buNone/>
              <a:defRPr b="1" sz="1200"/>
            </a:lvl4pPr>
            <a:lvl5pPr indent="-228600" lvl="4" marL="2286000" algn="l">
              <a:spcBef>
                <a:spcPts val="500"/>
              </a:spcBef>
              <a:spcAft>
                <a:spcPts val="0"/>
              </a:spcAft>
              <a:buSzPts val="1100"/>
              <a:buNone/>
              <a:defRPr b="1" sz="1200"/>
            </a:lvl5pPr>
            <a:lvl6pPr indent="-228600" lvl="5" marL="2743200" algn="l">
              <a:spcBef>
                <a:spcPts val="500"/>
              </a:spcBef>
              <a:spcAft>
                <a:spcPts val="0"/>
              </a:spcAft>
              <a:buSzPts val="1100"/>
              <a:buNone/>
              <a:defRPr b="1" sz="1200"/>
            </a:lvl6pPr>
            <a:lvl7pPr indent="-228600" lvl="6" marL="3200400" algn="l">
              <a:spcBef>
                <a:spcPts val="500"/>
              </a:spcBef>
              <a:spcAft>
                <a:spcPts val="0"/>
              </a:spcAft>
              <a:buSzPts val="1100"/>
              <a:buNone/>
              <a:defRPr b="1" sz="1200"/>
            </a:lvl7pPr>
            <a:lvl8pPr indent="-228600" lvl="7" marL="3657600" algn="l">
              <a:spcBef>
                <a:spcPts val="500"/>
              </a:spcBef>
              <a:spcAft>
                <a:spcPts val="0"/>
              </a:spcAft>
              <a:buSzPts val="1100"/>
              <a:buNone/>
              <a:defRPr b="1" sz="1200"/>
            </a:lvl8pPr>
            <a:lvl9pPr indent="-228600" lvl="8" marL="4114800" algn="l">
              <a:spcBef>
                <a:spcPts val="500"/>
              </a:spcBef>
              <a:spcAft>
                <a:spcPts val="500"/>
              </a:spcAft>
              <a:buSzPts val="1100"/>
              <a:buNone/>
              <a:defRPr b="1" sz="1200"/>
            </a:lvl9pPr>
          </a:lstStyle>
          <a:p/>
        </p:txBody>
      </p:sp>
      <p:sp>
        <p:nvSpPr>
          <p:cNvPr id="49" name="Google Shape;49;p6"/>
          <p:cNvSpPr txBox="1"/>
          <p:nvPr>
            <p:ph idx="4" type="body"/>
          </p:nvPr>
        </p:nvSpPr>
        <p:spPr>
          <a:xfrm>
            <a:off x="4663282" y="2194539"/>
            <a:ext cx="4044900" cy="2201100"/>
          </a:xfrm>
          <a:prstGeom prst="rect">
            <a:avLst/>
          </a:prstGeom>
          <a:noFill/>
          <a:ln>
            <a:noFill/>
          </a:ln>
        </p:spPr>
        <p:txBody>
          <a:bodyPr anchorCtr="0" anchor="t" bIns="34275" lIns="68575" spcFirstLastPara="1" rIns="68575" wrap="square" tIns="34275">
            <a:normAutofit/>
          </a:bodyPr>
          <a:lstStyle>
            <a:lvl1pPr indent="-304800" lvl="0" marL="457200" algn="l">
              <a:spcBef>
                <a:spcPts val="300"/>
              </a:spcBef>
              <a:spcAft>
                <a:spcPts val="0"/>
              </a:spcAft>
              <a:buSzPts val="1200"/>
              <a:buChar char="◼"/>
              <a:defRPr/>
            </a:lvl1pPr>
            <a:lvl2pPr indent="-304800" lvl="1" marL="914400" algn="l">
              <a:spcBef>
                <a:spcPts val="500"/>
              </a:spcBef>
              <a:spcAft>
                <a:spcPts val="0"/>
              </a:spcAft>
              <a:buSzPts val="1200"/>
              <a:buChar char="◼"/>
              <a:defRPr/>
            </a:lvl2pPr>
            <a:lvl3pPr indent="-304800" lvl="2" marL="1371600" algn="l">
              <a:spcBef>
                <a:spcPts val="500"/>
              </a:spcBef>
              <a:spcAft>
                <a:spcPts val="0"/>
              </a:spcAft>
              <a:buSzPts val="1200"/>
              <a:buChar char="◼"/>
              <a:defRPr/>
            </a:lvl3pPr>
            <a:lvl4pPr indent="-304800" lvl="3" marL="1828800" algn="l">
              <a:spcBef>
                <a:spcPts val="500"/>
              </a:spcBef>
              <a:spcAft>
                <a:spcPts val="0"/>
              </a:spcAft>
              <a:buSzPts val="1200"/>
              <a:buChar char="◼"/>
              <a:defRPr/>
            </a:lvl4pPr>
            <a:lvl5pPr indent="-304800" lvl="4" marL="2286000" algn="l">
              <a:spcBef>
                <a:spcPts val="500"/>
              </a:spcBef>
              <a:spcAft>
                <a:spcPts val="0"/>
              </a:spcAft>
              <a:buSzPts val="1200"/>
              <a:buChar char="◼"/>
              <a:defRPr/>
            </a:lvl5pPr>
            <a:lvl6pPr indent="-304800" lvl="5" marL="2743200" algn="l">
              <a:spcBef>
                <a:spcPts val="500"/>
              </a:spcBef>
              <a:spcAft>
                <a:spcPts val="0"/>
              </a:spcAft>
              <a:buSzPts val="1200"/>
              <a:buChar char="◼"/>
              <a:defRPr/>
            </a:lvl6pPr>
            <a:lvl7pPr indent="-304800" lvl="6" marL="3200400" algn="l">
              <a:spcBef>
                <a:spcPts val="500"/>
              </a:spcBef>
              <a:spcAft>
                <a:spcPts val="0"/>
              </a:spcAft>
              <a:buSzPts val="1200"/>
              <a:buChar char="◼"/>
              <a:defRPr/>
            </a:lvl7pPr>
            <a:lvl8pPr indent="-304800" lvl="7" marL="3657600" algn="l">
              <a:spcBef>
                <a:spcPts val="500"/>
              </a:spcBef>
              <a:spcAft>
                <a:spcPts val="0"/>
              </a:spcAft>
              <a:buSzPts val="1200"/>
              <a:buChar char="◼"/>
              <a:defRPr/>
            </a:lvl8pPr>
            <a:lvl9pPr indent="-304800" lvl="8" marL="4114800" algn="l">
              <a:spcBef>
                <a:spcPts val="500"/>
              </a:spcBef>
              <a:spcAft>
                <a:spcPts val="500"/>
              </a:spcAft>
              <a:buSzPts val="1200"/>
              <a:buChar char="◼"/>
              <a:defRPr/>
            </a:lvl9pPr>
          </a:lstStyle>
          <a:p/>
        </p:txBody>
      </p:sp>
      <p:sp>
        <p:nvSpPr>
          <p:cNvPr id="50" name="Google Shape;50;p6"/>
          <p:cNvSpPr txBox="1"/>
          <p:nvPr>
            <p:ph idx="10" type="dt"/>
          </p:nvPr>
        </p:nvSpPr>
        <p:spPr>
          <a:xfrm>
            <a:off x="5704463" y="4467103"/>
            <a:ext cx="21336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1" name="Google Shape;51;p6"/>
          <p:cNvSpPr txBox="1"/>
          <p:nvPr>
            <p:ph idx="11" type="ftr"/>
          </p:nvPr>
        </p:nvSpPr>
        <p:spPr>
          <a:xfrm>
            <a:off x="435894" y="4463858"/>
            <a:ext cx="51879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2" name="Google Shape;52;p6"/>
          <p:cNvSpPr txBox="1"/>
          <p:nvPr>
            <p:ph idx="12" type="sldNum"/>
          </p:nvPr>
        </p:nvSpPr>
        <p:spPr>
          <a:xfrm>
            <a:off x="7918725" y="4467103"/>
            <a:ext cx="7893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7"/>
          <p:cNvSpPr txBox="1"/>
          <p:nvPr>
            <p:ph idx="10" type="dt"/>
          </p:nvPr>
        </p:nvSpPr>
        <p:spPr>
          <a:xfrm>
            <a:off x="5704463" y="4467103"/>
            <a:ext cx="21336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5" name="Google Shape;55;p7"/>
          <p:cNvSpPr txBox="1"/>
          <p:nvPr>
            <p:ph idx="11" type="ftr"/>
          </p:nvPr>
        </p:nvSpPr>
        <p:spPr>
          <a:xfrm>
            <a:off x="435894" y="4463858"/>
            <a:ext cx="51879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6" name="Google Shape;56;p7"/>
          <p:cNvSpPr txBox="1"/>
          <p:nvPr>
            <p:ph idx="12" type="sldNum"/>
          </p:nvPr>
        </p:nvSpPr>
        <p:spPr>
          <a:xfrm>
            <a:off x="7918725" y="4467103"/>
            <a:ext cx="7893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57" name="Google Shape;57;p7"/>
          <p:cNvSpPr/>
          <p:nvPr/>
        </p:nvSpPr>
        <p:spPr>
          <a:xfrm>
            <a:off x="330512" y="454916"/>
            <a:ext cx="8475000" cy="9441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8" name="Google Shape;58;p7"/>
          <p:cNvSpPr txBox="1"/>
          <p:nvPr>
            <p:ph type="title"/>
          </p:nvPr>
        </p:nvSpPr>
        <p:spPr>
          <a:xfrm>
            <a:off x="431920" y="547244"/>
            <a:ext cx="8272200" cy="741300"/>
          </a:xfrm>
          <a:prstGeom prst="rect">
            <a:avLst/>
          </a:prstGeom>
          <a:noFill/>
          <a:ln>
            <a:noFill/>
          </a:ln>
        </p:spPr>
        <p:txBody>
          <a:bodyPr anchorCtr="0" anchor="b" bIns="34275" lIns="68575" spcFirstLastPara="1" rIns="68575" wrap="square" tIns="34275">
            <a:normAutofit/>
          </a:bodyPr>
          <a:lstStyle>
            <a:lvl1pPr lvl="0" algn="l">
              <a:spcBef>
                <a:spcPts val="0"/>
              </a:spcBef>
              <a:spcAft>
                <a:spcPts val="0"/>
              </a:spcAft>
              <a:buClr>
                <a:schemeClr val="l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8"/>
          <p:cNvSpPr txBox="1"/>
          <p:nvPr>
            <p:ph idx="10" type="dt"/>
          </p:nvPr>
        </p:nvSpPr>
        <p:spPr>
          <a:xfrm>
            <a:off x="5704463" y="4467103"/>
            <a:ext cx="21336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8"/>
          <p:cNvSpPr txBox="1"/>
          <p:nvPr>
            <p:ph idx="11" type="ftr"/>
          </p:nvPr>
        </p:nvSpPr>
        <p:spPr>
          <a:xfrm>
            <a:off x="435894" y="4463858"/>
            <a:ext cx="51879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2" name="Google Shape;62;p8"/>
          <p:cNvSpPr txBox="1"/>
          <p:nvPr>
            <p:ph idx="12" type="sldNum"/>
          </p:nvPr>
        </p:nvSpPr>
        <p:spPr>
          <a:xfrm>
            <a:off x="7918725" y="4467103"/>
            <a:ext cx="7893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9"/>
          <p:cNvSpPr/>
          <p:nvPr/>
        </p:nvSpPr>
        <p:spPr>
          <a:xfrm>
            <a:off x="335863" y="3856480"/>
            <a:ext cx="8473500" cy="9561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5" name="Google Shape;65;p9"/>
          <p:cNvSpPr txBox="1"/>
          <p:nvPr>
            <p:ph type="title"/>
          </p:nvPr>
        </p:nvSpPr>
        <p:spPr>
          <a:xfrm>
            <a:off x="435894" y="3946722"/>
            <a:ext cx="3682200" cy="517200"/>
          </a:xfrm>
          <a:prstGeom prst="rect">
            <a:avLst/>
          </a:prstGeom>
          <a:noFill/>
          <a:ln>
            <a:noFill/>
          </a:ln>
        </p:spPr>
        <p:txBody>
          <a:bodyPr anchorCtr="0" anchor="ctr" bIns="34275" lIns="68575" spcFirstLastPara="1" rIns="68575" wrap="square" tIns="34275">
            <a:normAutofit/>
          </a:bodyPr>
          <a:lstStyle>
            <a:lvl1pPr lvl="0" algn="l">
              <a:spcBef>
                <a:spcPts val="0"/>
              </a:spcBef>
              <a:spcAft>
                <a:spcPts val="0"/>
              </a:spcAft>
              <a:buClr>
                <a:srgbClr val="2D58AC"/>
              </a:buClr>
              <a:buSzPts val="1500"/>
              <a:buFont typeface="Gill Sans"/>
              <a:buNone/>
              <a:defRPr b="0" sz="1500">
                <a:solidFill>
                  <a:srgbClr val="2D58AC"/>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6" name="Google Shape;66;p9"/>
          <p:cNvSpPr txBox="1"/>
          <p:nvPr>
            <p:ph idx="1" type="body"/>
          </p:nvPr>
        </p:nvSpPr>
        <p:spPr>
          <a:xfrm>
            <a:off x="335862" y="450900"/>
            <a:ext cx="8469600" cy="3153600"/>
          </a:xfrm>
          <a:prstGeom prst="rect">
            <a:avLst/>
          </a:prstGeom>
          <a:noFill/>
          <a:ln>
            <a:noFill/>
          </a:ln>
        </p:spPr>
        <p:txBody>
          <a:bodyPr anchorCtr="0" anchor="ctr" bIns="34275" lIns="68575" spcFirstLastPara="1" rIns="68575" wrap="square" tIns="34275">
            <a:normAutofit/>
          </a:bodyPr>
          <a:lstStyle>
            <a:lvl1pPr indent="-317500" lvl="0" marL="457200" algn="l">
              <a:spcBef>
                <a:spcPts val="300"/>
              </a:spcBef>
              <a:spcAft>
                <a:spcPts val="0"/>
              </a:spcAft>
              <a:buSzPts val="1400"/>
              <a:buChar char="◼"/>
              <a:defRPr sz="1500">
                <a:solidFill>
                  <a:schemeClr val="dk2"/>
                </a:solidFill>
              </a:defRPr>
            </a:lvl1pPr>
            <a:lvl2pPr indent="-304800" lvl="1" marL="914400" algn="l">
              <a:spcBef>
                <a:spcPts val="500"/>
              </a:spcBef>
              <a:spcAft>
                <a:spcPts val="0"/>
              </a:spcAft>
              <a:buSzPts val="1200"/>
              <a:buChar char="◼"/>
              <a:defRPr sz="1400">
                <a:solidFill>
                  <a:schemeClr val="dk2"/>
                </a:solidFill>
              </a:defRPr>
            </a:lvl2pPr>
            <a:lvl3pPr indent="-298450" lvl="2" marL="1371600" algn="l">
              <a:spcBef>
                <a:spcPts val="500"/>
              </a:spcBef>
              <a:spcAft>
                <a:spcPts val="0"/>
              </a:spcAft>
              <a:buSzPts val="1100"/>
              <a:buChar char="◼"/>
              <a:defRPr sz="1200">
                <a:solidFill>
                  <a:schemeClr val="dk2"/>
                </a:solidFill>
              </a:defRPr>
            </a:lvl3pPr>
            <a:lvl4pPr indent="-292100" lvl="3" marL="1828800" algn="l">
              <a:spcBef>
                <a:spcPts val="500"/>
              </a:spcBef>
              <a:spcAft>
                <a:spcPts val="0"/>
              </a:spcAft>
              <a:buSzPts val="1000"/>
              <a:buChar char="◼"/>
              <a:defRPr sz="1100">
                <a:solidFill>
                  <a:schemeClr val="dk2"/>
                </a:solidFill>
              </a:defRPr>
            </a:lvl4pPr>
            <a:lvl5pPr indent="-292100" lvl="4" marL="2286000" algn="l">
              <a:spcBef>
                <a:spcPts val="500"/>
              </a:spcBef>
              <a:spcAft>
                <a:spcPts val="0"/>
              </a:spcAft>
              <a:buSzPts val="1000"/>
              <a:buChar char="◼"/>
              <a:defRPr sz="1100">
                <a:solidFill>
                  <a:schemeClr val="dk2"/>
                </a:solidFill>
              </a:defRPr>
            </a:lvl5pPr>
            <a:lvl6pPr indent="-292100" lvl="5" marL="2743200" algn="l">
              <a:spcBef>
                <a:spcPts val="500"/>
              </a:spcBef>
              <a:spcAft>
                <a:spcPts val="0"/>
              </a:spcAft>
              <a:buSzPts val="1000"/>
              <a:buChar char="◼"/>
              <a:defRPr sz="1100">
                <a:solidFill>
                  <a:schemeClr val="dk2"/>
                </a:solidFill>
              </a:defRPr>
            </a:lvl6pPr>
            <a:lvl7pPr indent="-292100" lvl="6" marL="3200400" algn="l">
              <a:spcBef>
                <a:spcPts val="500"/>
              </a:spcBef>
              <a:spcAft>
                <a:spcPts val="0"/>
              </a:spcAft>
              <a:buSzPts val="1000"/>
              <a:buChar char="◼"/>
              <a:defRPr sz="1100">
                <a:solidFill>
                  <a:schemeClr val="dk2"/>
                </a:solidFill>
              </a:defRPr>
            </a:lvl7pPr>
            <a:lvl8pPr indent="-292100" lvl="7" marL="3657600" algn="l">
              <a:spcBef>
                <a:spcPts val="500"/>
              </a:spcBef>
              <a:spcAft>
                <a:spcPts val="0"/>
              </a:spcAft>
              <a:buSzPts val="1000"/>
              <a:buChar char="◼"/>
              <a:defRPr sz="1100">
                <a:solidFill>
                  <a:schemeClr val="dk2"/>
                </a:solidFill>
              </a:defRPr>
            </a:lvl8pPr>
            <a:lvl9pPr indent="-292100" lvl="8" marL="4114800" algn="l">
              <a:spcBef>
                <a:spcPts val="500"/>
              </a:spcBef>
              <a:spcAft>
                <a:spcPts val="500"/>
              </a:spcAft>
              <a:buSzPts val="1000"/>
              <a:buChar char="◼"/>
              <a:defRPr sz="1100">
                <a:solidFill>
                  <a:schemeClr val="dk2"/>
                </a:solidFill>
              </a:defRPr>
            </a:lvl9pPr>
          </a:lstStyle>
          <a:p/>
        </p:txBody>
      </p:sp>
      <p:sp>
        <p:nvSpPr>
          <p:cNvPr id="67" name="Google Shape;67;p9"/>
          <p:cNvSpPr txBox="1"/>
          <p:nvPr>
            <p:ph idx="2" type="body"/>
          </p:nvPr>
        </p:nvSpPr>
        <p:spPr>
          <a:xfrm>
            <a:off x="4305617" y="3946722"/>
            <a:ext cx="4402500" cy="517200"/>
          </a:xfrm>
          <a:prstGeom prst="rect">
            <a:avLst/>
          </a:prstGeom>
          <a:noFill/>
          <a:ln>
            <a:noFill/>
          </a:ln>
        </p:spPr>
        <p:txBody>
          <a:bodyPr anchorCtr="0" anchor="ctr" bIns="34275" lIns="68575" spcFirstLastPara="1" rIns="68575" wrap="square" tIns="34275">
            <a:normAutofit/>
          </a:bodyPr>
          <a:lstStyle>
            <a:lvl1pPr indent="-228600" lvl="0" marL="457200" algn="r">
              <a:spcBef>
                <a:spcPts val="200"/>
              </a:spcBef>
              <a:spcAft>
                <a:spcPts val="0"/>
              </a:spcAft>
              <a:buSzPts val="800"/>
              <a:buNone/>
              <a:defRPr sz="800">
                <a:solidFill>
                  <a:schemeClr val="lt1"/>
                </a:solidFill>
              </a:defRPr>
            </a:lvl1pPr>
            <a:lvl2pPr indent="-228600" lvl="1" marL="914400" algn="l">
              <a:spcBef>
                <a:spcPts val="500"/>
              </a:spcBef>
              <a:spcAft>
                <a:spcPts val="0"/>
              </a:spcAft>
              <a:buSzPts val="800"/>
              <a:buNone/>
              <a:defRPr sz="800"/>
            </a:lvl2pPr>
            <a:lvl3pPr indent="-228600" lvl="2" marL="1371600" algn="l">
              <a:spcBef>
                <a:spcPts val="500"/>
              </a:spcBef>
              <a:spcAft>
                <a:spcPts val="0"/>
              </a:spcAft>
              <a:buSzPts val="700"/>
              <a:buNone/>
              <a:defRPr sz="800"/>
            </a:lvl3pPr>
            <a:lvl4pPr indent="-228600" lvl="3" marL="1828800" algn="l">
              <a:spcBef>
                <a:spcPts val="500"/>
              </a:spcBef>
              <a:spcAft>
                <a:spcPts val="0"/>
              </a:spcAft>
              <a:buSzPts val="600"/>
              <a:buNone/>
              <a:defRPr sz="700"/>
            </a:lvl4pPr>
            <a:lvl5pPr indent="-228600" lvl="4" marL="2286000" algn="l">
              <a:spcBef>
                <a:spcPts val="500"/>
              </a:spcBef>
              <a:spcAft>
                <a:spcPts val="0"/>
              </a:spcAft>
              <a:buSzPts val="600"/>
              <a:buNone/>
              <a:defRPr sz="700"/>
            </a:lvl5pPr>
            <a:lvl6pPr indent="-228600" lvl="5" marL="2743200" algn="l">
              <a:spcBef>
                <a:spcPts val="500"/>
              </a:spcBef>
              <a:spcAft>
                <a:spcPts val="0"/>
              </a:spcAft>
              <a:buSzPts val="600"/>
              <a:buNone/>
              <a:defRPr sz="700"/>
            </a:lvl6pPr>
            <a:lvl7pPr indent="-228600" lvl="6" marL="3200400" algn="l">
              <a:spcBef>
                <a:spcPts val="500"/>
              </a:spcBef>
              <a:spcAft>
                <a:spcPts val="0"/>
              </a:spcAft>
              <a:buSzPts val="600"/>
              <a:buNone/>
              <a:defRPr sz="700"/>
            </a:lvl7pPr>
            <a:lvl8pPr indent="-228600" lvl="7" marL="3657600" algn="l">
              <a:spcBef>
                <a:spcPts val="500"/>
              </a:spcBef>
              <a:spcAft>
                <a:spcPts val="0"/>
              </a:spcAft>
              <a:buSzPts val="600"/>
              <a:buNone/>
              <a:defRPr sz="700"/>
            </a:lvl8pPr>
            <a:lvl9pPr indent="-228600" lvl="8" marL="4114800" algn="l">
              <a:spcBef>
                <a:spcPts val="500"/>
              </a:spcBef>
              <a:spcAft>
                <a:spcPts val="500"/>
              </a:spcAft>
              <a:buSzPts val="600"/>
              <a:buNone/>
              <a:defRPr sz="700"/>
            </a:lvl9pPr>
          </a:lstStyle>
          <a:p/>
        </p:txBody>
      </p:sp>
      <p:sp>
        <p:nvSpPr>
          <p:cNvPr id="68" name="Google Shape;68;p9"/>
          <p:cNvSpPr txBox="1"/>
          <p:nvPr>
            <p:ph idx="10" type="dt"/>
          </p:nvPr>
        </p:nvSpPr>
        <p:spPr>
          <a:xfrm>
            <a:off x="5704463" y="4467103"/>
            <a:ext cx="21336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solidFill>
                  <a:srgbClr val="2D58AC"/>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9" name="Google Shape;69;p9"/>
          <p:cNvSpPr txBox="1"/>
          <p:nvPr>
            <p:ph idx="11" type="ftr"/>
          </p:nvPr>
        </p:nvSpPr>
        <p:spPr>
          <a:xfrm>
            <a:off x="435894" y="4463858"/>
            <a:ext cx="51879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solidFill>
                  <a:srgbClr val="2D58AC"/>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0" name="Google Shape;70;p9"/>
          <p:cNvSpPr txBox="1"/>
          <p:nvPr>
            <p:ph idx="12" type="sldNum"/>
          </p:nvPr>
        </p:nvSpPr>
        <p:spPr>
          <a:xfrm>
            <a:off x="7918725" y="4467103"/>
            <a:ext cx="7893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0" i="0" sz="700" u="none" cap="none" strike="noStrike">
                <a:solidFill>
                  <a:srgbClr val="2D58AC"/>
                </a:solidFill>
                <a:latin typeface="Gill Sans"/>
                <a:ea typeface="Gill Sans"/>
                <a:cs typeface="Gill Sans"/>
                <a:sym typeface="Gill Sans"/>
              </a:defRPr>
            </a:lvl1pPr>
            <a:lvl2pPr indent="0" lvl="1" marL="0" algn="r">
              <a:spcBef>
                <a:spcPts val="0"/>
              </a:spcBef>
              <a:buNone/>
              <a:defRPr b="0" i="0" sz="700" u="none" cap="none" strike="noStrike">
                <a:solidFill>
                  <a:srgbClr val="2D58AC"/>
                </a:solidFill>
                <a:latin typeface="Gill Sans"/>
                <a:ea typeface="Gill Sans"/>
                <a:cs typeface="Gill Sans"/>
                <a:sym typeface="Gill Sans"/>
              </a:defRPr>
            </a:lvl2pPr>
            <a:lvl3pPr indent="0" lvl="2" marL="0" algn="r">
              <a:spcBef>
                <a:spcPts val="0"/>
              </a:spcBef>
              <a:buNone/>
              <a:defRPr b="0" i="0" sz="700" u="none" cap="none" strike="noStrike">
                <a:solidFill>
                  <a:srgbClr val="2D58AC"/>
                </a:solidFill>
                <a:latin typeface="Gill Sans"/>
                <a:ea typeface="Gill Sans"/>
                <a:cs typeface="Gill Sans"/>
                <a:sym typeface="Gill Sans"/>
              </a:defRPr>
            </a:lvl3pPr>
            <a:lvl4pPr indent="0" lvl="3" marL="0" algn="r">
              <a:spcBef>
                <a:spcPts val="0"/>
              </a:spcBef>
              <a:buNone/>
              <a:defRPr b="0" i="0" sz="700" u="none" cap="none" strike="noStrike">
                <a:solidFill>
                  <a:srgbClr val="2D58AC"/>
                </a:solidFill>
                <a:latin typeface="Gill Sans"/>
                <a:ea typeface="Gill Sans"/>
                <a:cs typeface="Gill Sans"/>
                <a:sym typeface="Gill Sans"/>
              </a:defRPr>
            </a:lvl4pPr>
            <a:lvl5pPr indent="0" lvl="4" marL="0" algn="r">
              <a:spcBef>
                <a:spcPts val="0"/>
              </a:spcBef>
              <a:buNone/>
              <a:defRPr b="0" i="0" sz="700" u="none" cap="none" strike="noStrike">
                <a:solidFill>
                  <a:srgbClr val="2D58AC"/>
                </a:solidFill>
                <a:latin typeface="Gill Sans"/>
                <a:ea typeface="Gill Sans"/>
                <a:cs typeface="Gill Sans"/>
                <a:sym typeface="Gill Sans"/>
              </a:defRPr>
            </a:lvl5pPr>
            <a:lvl6pPr indent="0" lvl="5" marL="0" algn="r">
              <a:spcBef>
                <a:spcPts val="0"/>
              </a:spcBef>
              <a:buNone/>
              <a:defRPr b="0" i="0" sz="700" u="none" cap="none" strike="noStrike">
                <a:solidFill>
                  <a:srgbClr val="2D58AC"/>
                </a:solidFill>
                <a:latin typeface="Gill Sans"/>
                <a:ea typeface="Gill Sans"/>
                <a:cs typeface="Gill Sans"/>
                <a:sym typeface="Gill Sans"/>
              </a:defRPr>
            </a:lvl6pPr>
            <a:lvl7pPr indent="0" lvl="6" marL="0" algn="r">
              <a:spcBef>
                <a:spcPts val="0"/>
              </a:spcBef>
              <a:buNone/>
              <a:defRPr b="0" i="0" sz="700" u="none" cap="none" strike="noStrike">
                <a:solidFill>
                  <a:srgbClr val="2D58AC"/>
                </a:solidFill>
                <a:latin typeface="Gill Sans"/>
                <a:ea typeface="Gill Sans"/>
                <a:cs typeface="Gill Sans"/>
                <a:sym typeface="Gill Sans"/>
              </a:defRPr>
            </a:lvl7pPr>
            <a:lvl8pPr indent="0" lvl="7" marL="0" algn="r">
              <a:spcBef>
                <a:spcPts val="0"/>
              </a:spcBef>
              <a:buNone/>
              <a:defRPr b="0" i="0" sz="700" u="none" cap="none" strike="noStrike">
                <a:solidFill>
                  <a:srgbClr val="2D58AC"/>
                </a:solidFill>
                <a:latin typeface="Gill Sans"/>
                <a:ea typeface="Gill Sans"/>
                <a:cs typeface="Gill Sans"/>
                <a:sym typeface="Gill Sans"/>
              </a:defRPr>
            </a:lvl8pPr>
            <a:lvl9pPr indent="0" lvl="8" marL="0" algn="r">
              <a:spcBef>
                <a:spcPts val="0"/>
              </a:spcBef>
              <a:buNone/>
              <a:defRPr b="0" i="0" sz="700" u="none" cap="none" strike="noStrike">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sp>
        <p:nvSpPr>
          <p:cNvPr id="72" name="Google Shape;72;p10"/>
          <p:cNvSpPr txBox="1"/>
          <p:nvPr>
            <p:ph type="title"/>
          </p:nvPr>
        </p:nvSpPr>
        <p:spPr>
          <a:xfrm>
            <a:off x="435895" y="3520042"/>
            <a:ext cx="8272200" cy="425100"/>
          </a:xfrm>
          <a:prstGeom prst="rect">
            <a:avLst/>
          </a:prstGeom>
          <a:noFill/>
          <a:ln>
            <a:noFill/>
          </a:ln>
        </p:spPr>
        <p:txBody>
          <a:bodyPr anchorCtr="0" anchor="b" bIns="34275" lIns="68575" spcFirstLastPara="1" rIns="68575" wrap="square" tIns="34275">
            <a:normAutofit/>
          </a:bodyPr>
          <a:lstStyle>
            <a:lvl1pPr lvl="0" algn="l">
              <a:spcBef>
                <a:spcPts val="0"/>
              </a:spcBef>
              <a:spcAft>
                <a:spcPts val="0"/>
              </a:spcAft>
              <a:buClr>
                <a:schemeClr val="accent1"/>
              </a:buClr>
              <a:buSzPts val="1800"/>
              <a:buFont typeface="Gill Sans"/>
              <a:buNone/>
              <a:defRPr b="0" sz="1800">
                <a:solidFill>
                  <a:schemeClr val="accen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3" name="Google Shape;73;p10"/>
          <p:cNvSpPr/>
          <p:nvPr>
            <p:ph idx="2" type="pic"/>
          </p:nvPr>
        </p:nvSpPr>
        <p:spPr>
          <a:xfrm>
            <a:off x="335863" y="449794"/>
            <a:ext cx="8468100" cy="2667900"/>
          </a:xfrm>
          <a:prstGeom prst="rect">
            <a:avLst/>
          </a:prstGeom>
          <a:noFill/>
          <a:ln>
            <a:noFill/>
          </a:ln>
        </p:spPr>
      </p:sp>
      <p:sp>
        <p:nvSpPr>
          <p:cNvPr id="74" name="Google Shape;74;p10"/>
          <p:cNvSpPr txBox="1"/>
          <p:nvPr>
            <p:ph idx="1" type="body"/>
          </p:nvPr>
        </p:nvSpPr>
        <p:spPr>
          <a:xfrm>
            <a:off x="435894" y="3945095"/>
            <a:ext cx="8272200" cy="449100"/>
          </a:xfrm>
          <a:prstGeom prst="rect">
            <a:avLst/>
          </a:prstGeom>
          <a:noFill/>
          <a:ln>
            <a:noFill/>
          </a:ln>
        </p:spPr>
        <p:txBody>
          <a:bodyPr anchorCtr="0" anchor="ctr" bIns="34275" lIns="68575" spcFirstLastPara="1" rIns="68575" wrap="square" tIns="34275">
            <a:normAutofit/>
          </a:bodyPr>
          <a:lstStyle>
            <a:lvl1pPr indent="-228600" lvl="0" marL="457200" algn="l">
              <a:spcBef>
                <a:spcPts val="200"/>
              </a:spcBef>
              <a:spcAft>
                <a:spcPts val="0"/>
              </a:spcAft>
              <a:buSzPts val="800"/>
              <a:buNone/>
              <a:defRPr sz="900"/>
            </a:lvl1pPr>
            <a:lvl2pPr indent="-228600" lvl="1" marL="914400" algn="l">
              <a:spcBef>
                <a:spcPts val="500"/>
              </a:spcBef>
              <a:spcAft>
                <a:spcPts val="0"/>
              </a:spcAft>
              <a:buSzPts val="800"/>
              <a:buNone/>
              <a:defRPr sz="900"/>
            </a:lvl2pPr>
            <a:lvl3pPr indent="-228600" lvl="2" marL="1371600" algn="l">
              <a:spcBef>
                <a:spcPts val="500"/>
              </a:spcBef>
              <a:spcAft>
                <a:spcPts val="0"/>
              </a:spcAft>
              <a:buSzPts val="700"/>
              <a:buNone/>
              <a:defRPr sz="800"/>
            </a:lvl3pPr>
            <a:lvl4pPr indent="-228600" lvl="3" marL="1828800" algn="l">
              <a:spcBef>
                <a:spcPts val="500"/>
              </a:spcBef>
              <a:spcAft>
                <a:spcPts val="0"/>
              </a:spcAft>
              <a:buSzPts val="600"/>
              <a:buNone/>
              <a:defRPr sz="700"/>
            </a:lvl4pPr>
            <a:lvl5pPr indent="-228600" lvl="4" marL="2286000" algn="l">
              <a:spcBef>
                <a:spcPts val="500"/>
              </a:spcBef>
              <a:spcAft>
                <a:spcPts val="0"/>
              </a:spcAft>
              <a:buSzPts val="600"/>
              <a:buNone/>
              <a:defRPr sz="700"/>
            </a:lvl5pPr>
            <a:lvl6pPr indent="-228600" lvl="5" marL="2743200" algn="l">
              <a:spcBef>
                <a:spcPts val="500"/>
              </a:spcBef>
              <a:spcAft>
                <a:spcPts val="0"/>
              </a:spcAft>
              <a:buSzPts val="600"/>
              <a:buNone/>
              <a:defRPr sz="700"/>
            </a:lvl6pPr>
            <a:lvl7pPr indent="-228600" lvl="6" marL="3200400" algn="l">
              <a:spcBef>
                <a:spcPts val="500"/>
              </a:spcBef>
              <a:spcAft>
                <a:spcPts val="0"/>
              </a:spcAft>
              <a:buSzPts val="600"/>
              <a:buNone/>
              <a:defRPr sz="700"/>
            </a:lvl7pPr>
            <a:lvl8pPr indent="-228600" lvl="7" marL="3657600" algn="l">
              <a:spcBef>
                <a:spcPts val="500"/>
              </a:spcBef>
              <a:spcAft>
                <a:spcPts val="0"/>
              </a:spcAft>
              <a:buSzPts val="600"/>
              <a:buNone/>
              <a:defRPr sz="700"/>
            </a:lvl8pPr>
            <a:lvl9pPr indent="-228600" lvl="8" marL="4114800" algn="l">
              <a:spcBef>
                <a:spcPts val="500"/>
              </a:spcBef>
              <a:spcAft>
                <a:spcPts val="500"/>
              </a:spcAft>
              <a:buSzPts val="600"/>
              <a:buNone/>
              <a:defRPr sz="700"/>
            </a:lvl9pPr>
          </a:lstStyle>
          <a:p/>
        </p:txBody>
      </p:sp>
      <p:sp>
        <p:nvSpPr>
          <p:cNvPr id="75" name="Google Shape;75;p10"/>
          <p:cNvSpPr txBox="1"/>
          <p:nvPr>
            <p:ph idx="10" type="dt"/>
          </p:nvPr>
        </p:nvSpPr>
        <p:spPr>
          <a:xfrm>
            <a:off x="5704463" y="4467103"/>
            <a:ext cx="21336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6" name="Google Shape;76;p10"/>
          <p:cNvSpPr txBox="1"/>
          <p:nvPr>
            <p:ph idx="11" type="ftr"/>
          </p:nvPr>
        </p:nvSpPr>
        <p:spPr>
          <a:xfrm>
            <a:off x="435894" y="4463858"/>
            <a:ext cx="51879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7" name="Google Shape;77;p10"/>
          <p:cNvSpPr txBox="1"/>
          <p:nvPr>
            <p:ph idx="12" type="sldNum"/>
          </p:nvPr>
        </p:nvSpPr>
        <p:spPr>
          <a:xfrm>
            <a:off x="7918725" y="4467103"/>
            <a:ext cx="7893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35894" y="528843"/>
            <a:ext cx="8272200" cy="892200"/>
          </a:xfrm>
          <a:prstGeom prst="rect">
            <a:avLst/>
          </a:prstGeom>
          <a:noFill/>
          <a:ln>
            <a:noFill/>
          </a:ln>
        </p:spPr>
        <p:txBody>
          <a:bodyPr anchorCtr="0" anchor="b" bIns="34275" lIns="68575" spcFirstLastPara="1" rIns="68575" wrap="square" tIns="34275">
            <a:normAutofit/>
          </a:bodyPr>
          <a:lstStyle>
            <a:lvl1pPr lvl="0" marR="0" rtl="0" algn="l">
              <a:spcBef>
                <a:spcPts val="0"/>
              </a:spcBef>
              <a:spcAft>
                <a:spcPts val="0"/>
              </a:spcAft>
              <a:buClr>
                <a:schemeClr val="lt1"/>
              </a:buClr>
              <a:buSzPts val="2100"/>
              <a:buFont typeface="Gill Sans"/>
              <a:buNone/>
              <a:defRPr b="0" i="0" sz="2100"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100"/>
              <a:buNone/>
              <a:defRPr b="0" i="0" sz="1400" u="none" cap="none" strike="noStrike">
                <a:solidFill>
                  <a:schemeClr val="dk2"/>
                </a:solidFill>
              </a:defRPr>
            </a:lvl2pPr>
            <a:lvl3pPr lvl="2" marR="0" rtl="0" algn="l">
              <a:spcBef>
                <a:spcPts val="0"/>
              </a:spcBef>
              <a:spcAft>
                <a:spcPts val="0"/>
              </a:spcAft>
              <a:buSzPts val="1100"/>
              <a:buNone/>
              <a:defRPr b="0" i="0" sz="1400" u="none" cap="none" strike="noStrike">
                <a:solidFill>
                  <a:schemeClr val="dk2"/>
                </a:solidFill>
              </a:defRPr>
            </a:lvl3pPr>
            <a:lvl4pPr lvl="3" marR="0" rtl="0" algn="l">
              <a:spcBef>
                <a:spcPts val="0"/>
              </a:spcBef>
              <a:spcAft>
                <a:spcPts val="0"/>
              </a:spcAft>
              <a:buSzPts val="1100"/>
              <a:buNone/>
              <a:defRPr b="0" i="0" sz="1400" u="none" cap="none" strike="noStrike">
                <a:solidFill>
                  <a:schemeClr val="dk2"/>
                </a:solidFill>
              </a:defRPr>
            </a:lvl4pPr>
            <a:lvl5pPr lvl="4" marR="0" rtl="0" algn="l">
              <a:spcBef>
                <a:spcPts val="0"/>
              </a:spcBef>
              <a:spcAft>
                <a:spcPts val="0"/>
              </a:spcAft>
              <a:buSzPts val="1100"/>
              <a:buNone/>
              <a:defRPr b="0" i="0" sz="1400" u="none" cap="none" strike="noStrike">
                <a:solidFill>
                  <a:schemeClr val="dk2"/>
                </a:solidFill>
              </a:defRPr>
            </a:lvl5pPr>
            <a:lvl6pPr lvl="5" marR="0" rtl="0" algn="l">
              <a:spcBef>
                <a:spcPts val="0"/>
              </a:spcBef>
              <a:spcAft>
                <a:spcPts val="0"/>
              </a:spcAft>
              <a:buSzPts val="1100"/>
              <a:buNone/>
              <a:defRPr b="0" i="0" sz="1400" u="none" cap="none" strike="noStrike">
                <a:solidFill>
                  <a:schemeClr val="dk2"/>
                </a:solidFill>
              </a:defRPr>
            </a:lvl6pPr>
            <a:lvl7pPr lvl="6" marR="0" rtl="0" algn="l">
              <a:spcBef>
                <a:spcPts val="0"/>
              </a:spcBef>
              <a:spcAft>
                <a:spcPts val="0"/>
              </a:spcAft>
              <a:buSzPts val="1100"/>
              <a:buNone/>
              <a:defRPr b="0" i="0" sz="1400" u="none" cap="none" strike="noStrike">
                <a:solidFill>
                  <a:schemeClr val="dk2"/>
                </a:solidFill>
              </a:defRPr>
            </a:lvl7pPr>
            <a:lvl8pPr lvl="7" marR="0" rtl="0" algn="l">
              <a:spcBef>
                <a:spcPts val="0"/>
              </a:spcBef>
              <a:spcAft>
                <a:spcPts val="0"/>
              </a:spcAft>
              <a:buSzPts val="1100"/>
              <a:buNone/>
              <a:defRPr b="0" i="0" sz="1400" u="none" cap="none" strike="noStrike">
                <a:solidFill>
                  <a:schemeClr val="dk2"/>
                </a:solidFill>
              </a:defRPr>
            </a:lvl8pPr>
            <a:lvl9pPr lvl="8" marR="0" rtl="0" algn="l">
              <a:spcBef>
                <a:spcPts val="0"/>
              </a:spcBef>
              <a:spcAft>
                <a:spcPts val="0"/>
              </a:spcAft>
              <a:buSzPts val="1100"/>
              <a:buNone/>
              <a:defRPr b="0" i="0" sz="1400" u="none" cap="none" strike="noStrike">
                <a:solidFill>
                  <a:schemeClr val="dk2"/>
                </a:solidFill>
              </a:defRPr>
            </a:lvl9pPr>
          </a:lstStyle>
          <a:p/>
        </p:txBody>
      </p:sp>
      <p:sp>
        <p:nvSpPr>
          <p:cNvPr id="7" name="Google Shape;7;p1"/>
          <p:cNvSpPr txBox="1"/>
          <p:nvPr>
            <p:ph idx="1" type="body"/>
          </p:nvPr>
        </p:nvSpPr>
        <p:spPr>
          <a:xfrm>
            <a:off x="435894" y="1752002"/>
            <a:ext cx="8272200" cy="2642100"/>
          </a:xfrm>
          <a:prstGeom prst="rect">
            <a:avLst/>
          </a:prstGeom>
          <a:noFill/>
          <a:ln>
            <a:noFill/>
          </a:ln>
        </p:spPr>
        <p:txBody>
          <a:bodyPr anchorCtr="0" anchor="ctr" bIns="34275" lIns="68575" spcFirstLastPara="1" rIns="68575" wrap="square" tIns="34275">
            <a:normAutofit/>
          </a:bodyPr>
          <a:lstStyle>
            <a:lvl1pPr indent="-304800" lvl="0" marL="457200" marR="0" rtl="0" algn="l">
              <a:spcBef>
                <a:spcPts val="300"/>
              </a:spcBef>
              <a:spcAft>
                <a:spcPts val="0"/>
              </a:spcAft>
              <a:buClr>
                <a:schemeClr val="accent2"/>
              </a:buClr>
              <a:buSzPts val="1200"/>
              <a:buFont typeface="Noto Sans Symbols"/>
              <a:buChar char="◼"/>
              <a:defRPr b="0" i="0" sz="1400" u="none" cap="none" strike="noStrike">
                <a:solidFill>
                  <a:schemeClr val="dk2"/>
                </a:solidFill>
                <a:latin typeface="Gill Sans"/>
                <a:ea typeface="Gill Sans"/>
                <a:cs typeface="Gill Sans"/>
                <a:sym typeface="Gill Sans"/>
              </a:defRPr>
            </a:lvl1pPr>
            <a:lvl2pPr indent="-298450" lvl="1" marL="914400" marR="0" rtl="0" algn="l">
              <a:spcBef>
                <a:spcPts val="500"/>
              </a:spcBef>
              <a:spcAft>
                <a:spcPts val="0"/>
              </a:spcAft>
              <a:buClr>
                <a:schemeClr val="accent2"/>
              </a:buClr>
              <a:buSzPts val="1100"/>
              <a:buFont typeface="Noto Sans Symbols"/>
              <a:buChar char="◼"/>
              <a:defRPr b="0" i="0" sz="1200" u="none" cap="none" strike="noStrike">
                <a:solidFill>
                  <a:schemeClr val="dk2"/>
                </a:solidFill>
                <a:latin typeface="Gill Sans"/>
                <a:ea typeface="Gill Sans"/>
                <a:cs typeface="Gill Sans"/>
                <a:sym typeface="Gill Sans"/>
              </a:defRPr>
            </a:lvl2pPr>
            <a:lvl3pPr indent="-292100" lvl="2" marL="1371600" marR="0" rtl="0" algn="l">
              <a:spcBef>
                <a:spcPts val="500"/>
              </a:spcBef>
              <a:spcAft>
                <a:spcPts val="0"/>
              </a:spcAft>
              <a:buClr>
                <a:schemeClr val="accent2"/>
              </a:buClr>
              <a:buSzPts val="1000"/>
              <a:buFont typeface="Noto Sans Symbols"/>
              <a:buChar char="◼"/>
              <a:defRPr b="0" i="0" sz="1100" u="none" cap="none" strike="noStrike">
                <a:solidFill>
                  <a:schemeClr val="dk2"/>
                </a:solidFill>
                <a:latin typeface="Gill Sans"/>
                <a:ea typeface="Gill Sans"/>
                <a:cs typeface="Gill Sans"/>
                <a:sym typeface="Gill Sans"/>
              </a:defRPr>
            </a:lvl3pPr>
            <a:lvl4pPr indent="-279400" lvl="3" marL="1828800" marR="0" rtl="0" algn="l">
              <a:spcBef>
                <a:spcPts val="500"/>
              </a:spcBef>
              <a:spcAft>
                <a:spcPts val="0"/>
              </a:spcAft>
              <a:buClr>
                <a:schemeClr val="accent2"/>
              </a:buClr>
              <a:buSzPts val="800"/>
              <a:buFont typeface="Noto Sans Symbols"/>
              <a:buChar char="◼"/>
              <a:defRPr b="0" i="0" sz="900" u="none" cap="none" strike="noStrike">
                <a:solidFill>
                  <a:schemeClr val="dk2"/>
                </a:solidFill>
                <a:latin typeface="Gill Sans"/>
                <a:ea typeface="Gill Sans"/>
                <a:cs typeface="Gill Sans"/>
                <a:sym typeface="Gill Sans"/>
              </a:defRPr>
            </a:lvl4pPr>
            <a:lvl5pPr indent="-279400" lvl="4" marL="2286000" marR="0" rtl="0" algn="l">
              <a:spcBef>
                <a:spcPts val="500"/>
              </a:spcBef>
              <a:spcAft>
                <a:spcPts val="0"/>
              </a:spcAft>
              <a:buClr>
                <a:schemeClr val="accent2"/>
              </a:buClr>
              <a:buSzPts val="800"/>
              <a:buFont typeface="Noto Sans Symbols"/>
              <a:buChar char="◼"/>
              <a:defRPr b="0" i="0" sz="900" u="none" cap="none" strike="noStrike">
                <a:solidFill>
                  <a:schemeClr val="dk2"/>
                </a:solidFill>
                <a:latin typeface="Gill Sans"/>
                <a:ea typeface="Gill Sans"/>
                <a:cs typeface="Gill Sans"/>
                <a:sym typeface="Gill Sans"/>
              </a:defRPr>
            </a:lvl5pPr>
            <a:lvl6pPr indent="-279400" lvl="5" marL="2743200" marR="0" rtl="0" algn="l">
              <a:spcBef>
                <a:spcPts val="500"/>
              </a:spcBef>
              <a:spcAft>
                <a:spcPts val="0"/>
              </a:spcAft>
              <a:buClr>
                <a:schemeClr val="accent2"/>
              </a:buClr>
              <a:buSzPts val="800"/>
              <a:buFont typeface="Noto Sans Symbols"/>
              <a:buChar char="◼"/>
              <a:defRPr b="0" i="0" sz="900" u="none" cap="none" strike="noStrike">
                <a:solidFill>
                  <a:schemeClr val="dk2"/>
                </a:solidFill>
                <a:latin typeface="Gill Sans"/>
                <a:ea typeface="Gill Sans"/>
                <a:cs typeface="Gill Sans"/>
                <a:sym typeface="Gill Sans"/>
              </a:defRPr>
            </a:lvl6pPr>
            <a:lvl7pPr indent="-279400" lvl="6" marL="3200400" marR="0" rtl="0" algn="l">
              <a:spcBef>
                <a:spcPts val="500"/>
              </a:spcBef>
              <a:spcAft>
                <a:spcPts val="0"/>
              </a:spcAft>
              <a:buClr>
                <a:schemeClr val="accent2"/>
              </a:buClr>
              <a:buSzPts val="800"/>
              <a:buFont typeface="Noto Sans Symbols"/>
              <a:buChar char="◼"/>
              <a:defRPr b="0" i="0" sz="900" u="none" cap="none" strike="noStrike">
                <a:solidFill>
                  <a:schemeClr val="dk2"/>
                </a:solidFill>
                <a:latin typeface="Gill Sans"/>
                <a:ea typeface="Gill Sans"/>
                <a:cs typeface="Gill Sans"/>
                <a:sym typeface="Gill Sans"/>
              </a:defRPr>
            </a:lvl7pPr>
            <a:lvl8pPr indent="-279400" lvl="7" marL="3657600" marR="0" rtl="0" algn="l">
              <a:spcBef>
                <a:spcPts val="500"/>
              </a:spcBef>
              <a:spcAft>
                <a:spcPts val="0"/>
              </a:spcAft>
              <a:buClr>
                <a:schemeClr val="accent2"/>
              </a:buClr>
              <a:buSzPts val="800"/>
              <a:buFont typeface="Noto Sans Symbols"/>
              <a:buChar char="◼"/>
              <a:defRPr b="0" i="0" sz="900" u="none" cap="none" strike="noStrike">
                <a:solidFill>
                  <a:schemeClr val="dk2"/>
                </a:solidFill>
                <a:latin typeface="Gill Sans"/>
                <a:ea typeface="Gill Sans"/>
                <a:cs typeface="Gill Sans"/>
                <a:sym typeface="Gill Sans"/>
              </a:defRPr>
            </a:lvl8pPr>
            <a:lvl9pPr indent="-279400" lvl="8" marL="4114800" marR="0" rtl="0" algn="l">
              <a:spcBef>
                <a:spcPts val="500"/>
              </a:spcBef>
              <a:spcAft>
                <a:spcPts val="500"/>
              </a:spcAft>
              <a:buClr>
                <a:schemeClr val="accent2"/>
              </a:buClr>
              <a:buSzPts val="800"/>
              <a:buFont typeface="Noto Sans Symbols"/>
              <a:buChar char="◼"/>
              <a:defRPr b="0" i="0" sz="900" u="none" cap="none" strike="noStrike">
                <a:solidFill>
                  <a:schemeClr val="dk2"/>
                </a:solidFill>
                <a:latin typeface="Gill Sans"/>
                <a:ea typeface="Gill Sans"/>
                <a:cs typeface="Gill Sans"/>
                <a:sym typeface="Gill Sans"/>
              </a:defRPr>
            </a:lvl9pPr>
          </a:lstStyle>
          <a:p/>
        </p:txBody>
      </p:sp>
      <p:sp>
        <p:nvSpPr>
          <p:cNvPr id="8" name="Google Shape;8;p1"/>
          <p:cNvSpPr txBox="1"/>
          <p:nvPr>
            <p:ph idx="10" type="dt"/>
          </p:nvPr>
        </p:nvSpPr>
        <p:spPr>
          <a:xfrm>
            <a:off x="5704463" y="4467103"/>
            <a:ext cx="2133600" cy="273900"/>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b="0" i="0" sz="700" u="none" cap="none" strike="noStrike">
                <a:solidFill>
                  <a:schemeClr val="accent2"/>
                </a:solidFill>
                <a:latin typeface="Gill Sans"/>
                <a:ea typeface="Gill Sans"/>
                <a:cs typeface="Gill Sans"/>
                <a:sym typeface="Gill Sans"/>
              </a:defRPr>
            </a:lvl1pPr>
            <a:lvl2pPr lvl="1"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9pPr>
          </a:lstStyle>
          <a:p/>
        </p:txBody>
      </p:sp>
      <p:sp>
        <p:nvSpPr>
          <p:cNvPr id="9" name="Google Shape;9;p1"/>
          <p:cNvSpPr txBox="1"/>
          <p:nvPr>
            <p:ph idx="11" type="ftr"/>
          </p:nvPr>
        </p:nvSpPr>
        <p:spPr>
          <a:xfrm>
            <a:off x="435894" y="4463858"/>
            <a:ext cx="51879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700" u="none" cap="none" strike="noStrike">
                <a:solidFill>
                  <a:schemeClr val="accent2"/>
                </a:solidFill>
                <a:latin typeface="Gill Sans"/>
                <a:ea typeface="Gill Sans"/>
                <a:cs typeface="Gill Sans"/>
                <a:sym typeface="Gill Sans"/>
              </a:defRPr>
            </a:lvl1pPr>
            <a:lvl2pPr lvl="1"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9pPr>
          </a:lstStyle>
          <a:p/>
        </p:txBody>
      </p:sp>
      <p:sp>
        <p:nvSpPr>
          <p:cNvPr id="10" name="Google Shape;10;p1"/>
          <p:cNvSpPr txBox="1"/>
          <p:nvPr>
            <p:ph idx="12" type="sldNum"/>
          </p:nvPr>
        </p:nvSpPr>
        <p:spPr>
          <a:xfrm>
            <a:off x="7918725" y="4467103"/>
            <a:ext cx="7893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700" u="none" cap="none" strike="noStrike">
                <a:solidFill>
                  <a:schemeClr val="accent2"/>
                </a:solidFill>
                <a:latin typeface="Gill Sans"/>
                <a:ea typeface="Gill Sans"/>
                <a:cs typeface="Gill Sans"/>
                <a:sym typeface="Gill Sans"/>
              </a:defRPr>
            </a:lvl1pPr>
            <a:lvl2pPr indent="0" lvl="1" marL="0" marR="0" rtl="0" algn="r">
              <a:spcBef>
                <a:spcPts val="0"/>
              </a:spcBef>
              <a:buNone/>
              <a:defRPr b="0" i="0" sz="700" u="none" cap="none" strike="noStrike">
                <a:solidFill>
                  <a:schemeClr val="accent2"/>
                </a:solidFill>
                <a:latin typeface="Gill Sans"/>
                <a:ea typeface="Gill Sans"/>
                <a:cs typeface="Gill Sans"/>
                <a:sym typeface="Gill Sans"/>
              </a:defRPr>
            </a:lvl2pPr>
            <a:lvl3pPr indent="0" lvl="2" marL="0" marR="0" rtl="0" algn="r">
              <a:spcBef>
                <a:spcPts val="0"/>
              </a:spcBef>
              <a:buNone/>
              <a:defRPr b="0" i="0" sz="700" u="none" cap="none" strike="noStrike">
                <a:solidFill>
                  <a:schemeClr val="accent2"/>
                </a:solidFill>
                <a:latin typeface="Gill Sans"/>
                <a:ea typeface="Gill Sans"/>
                <a:cs typeface="Gill Sans"/>
                <a:sym typeface="Gill Sans"/>
              </a:defRPr>
            </a:lvl3pPr>
            <a:lvl4pPr indent="0" lvl="3" marL="0" marR="0" rtl="0" algn="r">
              <a:spcBef>
                <a:spcPts val="0"/>
              </a:spcBef>
              <a:buNone/>
              <a:defRPr b="0" i="0" sz="700" u="none" cap="none" strike="noStrike">
                <a:solidFill>
                  <a:schemeClr val="accent2"/>
                </a:solidFill>
                <a:latin typeface="Gill Sans"/>
                <a:ea typeface="Gill Sans"/>
                <a:cs typeface="Gill Sans"/>
                <a:sym typeface="Gill Sans"/>
              </a:defRPr>
            </a:lvl4pPr>
            <a:lvl5pPr indent="0" lvl="4" marL="0" marR="0" rtl="0" algn="r">
              <a:spcBef>
                <a:spcPts val="0"/>
              </a:spcBef>
              <a:buNone/>
              <a:defRPr b="0" i="0" sz="700" u="none" cap="none" strike="noStrike">
                <a:solidFill>
                  <a:schemeClr val="accent2"/>
                </a:solidFill>
                <a:latin typeface="Gill Sans"/>
                <a:ea typeface="Gill Sans"/>
                <a:cs typeface="Gill Sans"/>
                <a:sym typeface="Gill Sans"/>
              </a:defRPr>
            </a:lvl5pPr>
            <a:lvl6pPr indent="0" lvl="5" marL="0" marR="0" rtl="0" algn="r">
              <a:spcBef>
                <a:spcPts val="0"/>
              </a:spcBef>
              <a:buNone/>
              <a:defRPr b="0" i="0" sz="700" u="none" cap="none" strike="noStrike">
                <a:solidFill>
                  <a:schemeClr val="accent2"/>
                </a:solidFill>
                <a:latin typeface="Gill Sans"/>
                <a:ea typeface="Gill Sans"/>
                <a:cs typeface="Gill Sans"/>
                <a:sym typeface="Gill Sans"/>
              </a:defRPr>
            </a:lvl6pPr>
            <a:lvl7pPr indent="0" lvl="6" marL="0" marR="0" rtl="0" algn="r">
              <a:spcBef>
                <a:spcPts val="0"/>
              </a:spcBef>
              <a:buNone/>
              <a:defRPr b="0" i="0" sz="700" u="none" cap="none" strike="noStrike">
                <a:solidFill>
                  <a:schemeClr val="accent2"/>
                </a:solidFill>
                <a:latin typeface="Gill Sans"/>
                <a:ea typeface="Gill Sans"/>
                <a:cs typeface="Gill Sans"/>
                <a:sym typeface="Gill Sans"/>
              </a:defRPr>
            </a:lvl7pPr>
            <a:lvl8pPr indent="0" lvl="7" marL="0" marR="0" rtl="0" algn="r">
              <a:spcBef>
                <a:spcPts val="0"/>
              </a:spcBef>
              <a:buNone/>
              <a:defRPr b="0" i="0" sz="700" u="none" cap="none" strike="noStrike">
                <a:solidFill>
                  <a:schemeClr val="accent2"/>
                </a:solidFill>
                <a:latin typeface="Gill Sans"/>
                <a:ea typeface="Gill Sans"/>
                <a:cs typeface="Gill Sans"/>
                <a:sym typeface="Gill Sans"/>
              </a:defRPr>
            </a:lvl8pPr>
            <a:lvl9pPr indent="0" lvl="8" marL="0" marR="0" rtl="0" algn="r">
              <a:spcBef>
                <a:spcPts val="0"/>
              </a:spcBef>
              <a:buNone/>
              <a:defRPr b="0" i="0" sz="7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
              <a:t>‹#›</a:t>
            </a:fld>
            <a:endParaRPr/>
          </a:p>
        </p:txBody>
      </p:sp>
      <p:sp>
        <p:nvSpPr>
          <p:cNvPr id="11" name="Google Shape;11;p1"/>
          <p:cNvSpPr/>
          <p:nvPr/>
        </p:nvSpPr>
        <p:spPr>
          <a:xfrm>
            <a:off x="334900" y="342900"/>
            <a:ext cx="2777400" cy="711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2" name="Google Shape;12;p1"/>
          <p:cNvSpPr/>
          <p:nvPr/>
        </p:nvSpPr>
        <p:spPr>
          <a:xfrm>
            <a:off x="6031610" y="340232"/>
            <a:ext cx="2777400" cy="73800"/>
          </a:xfrm>
          <a:prstGeom prst="rect">
            <a:avLst/>
          </a:prstGeom>
          <a:solidFill>
            <a:schemeClr val="accent4"/>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3" name="Google Shape;13;p1"/>
          <p:cNvSpPr/>
          <p:nvPr/>
        </p:nvSpPr>
        <p:spPr>
          <a:xfrm>
            <a:off x="3181373" y="342900"/>
            <a:ext cx="2777400" cy="68700"/>
          </a:xfrm>
          <a:prstGeom prst="rect">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jpg"/><Relationship Id="rId4" Type="http://schemas.openxmlformats.org/officeDocument/2006/relationships/image" Target="../media/image4.jpg"/><Relationship Id="rId5" Type="http://schemas.openxmlformats.org/officeDocument/2006/relationships/image" Target="../media/image5.jpg"/><Relationship Id="rId6"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5"/>
          <p:cNvSpPr txBox="1"/>
          <p:nvPr>
            <p:ph type="ctrTitle"/>
          </p:nvPr>
        </p:nvSpPr>
        <p:spPr>
          <a:xfrm>
            <a:off x="435893" y="765323"/>
            <a:ext cx="8245200" cy="11064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sz="1500"/>
              <a:t>Claira Kauffmann</a:t>
            </a:r>
            <a:endParaRPr sz="1500"/>
          </a:p>
          <a:p>
            <a:pPr indent="0" lvl="0" marL="0" rtl="0" algn="l">
              <a:spcBef>
                <a:spcPts val="0"/>
              </a:spcBef>
              <a:spcAft>
                <a:spcPts val="0"/>
              </a:spcAft>
              <a:buNone/>
            </a:pPr>
            <a:r>
              <a:rPr lang="en" sz="1500"/>
              <a:t>Akhila Ganti</a:t>
            </a:r>
            <a:endParaRPr sz="1500"/>
          </a:p>
          <a:p>
            <a:pPr indent="0" lvl="0" marL="0" rtl="0" algn="l">
              <a:spcBef>
                <a:spcPts val="0"/>
              </a:spcBef>
              <a:spcAft>
                <a:spcPts val="0"/>
              </a:spcAft>
              <a:buNone/>
            </a:pPr>
            <a:r>
              <a:rPr lang="en" sz="1500"/>
              <a:t>Rachael Phillips</a:t>
            </a:r>
            <a:endParaRPr sz="1500"/>
          </a:p>
        </p:txBody>
      </p:sp>
      <p:sp>
        <p:nvSpPr>
          <p:cNvPr id="107" name="Google Shape;107;p15"/>
          <p:cNvSpPr/>
          <p:nvPr>
            <p:ph idx="2" type="pic"/>
          </p:nvPr>
        </p:nvSpPr>
        <p:spPr>
          <a:xfrm>
            <a:off x="381000" y="497325"/>
            <a:ext cx="8428500" cy="1729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700">
                <a:solidFill>
                  <a:schemeClr val="accent1"/>
                </a:solidFill>
              </a:rPr>
              <a:t>DATASCI266 - Final Project Presentation</a:t>
            </a:r>
            <a:endParaRPr b="1" sz="1700">
              <a:solidFill>
                <a:schemeClr val="accent1"/>
              </a:solidFill>
            </a:endParaRPr>
          </a:p>
          <a:p>
            <a:pPr indent="0" lvl="0" marL="0" rtl="0" algn="ctr">
              <a:lnSpc>
                <a:spcPct val="115000"/>
              </a:lnSpc>
              <a:spcBef>
                <a:spcPts val="0"/>
              </a:spcBef>
              <a:spcAft>
                <a:spcPts val="0"/>
              </a:spcAft>
              <a:buNone/>
            </a:pPr>
            <a:r>
              <a:t/>
            </a:r>
            <a:endParaRPr b="1" sz="2000">
              <a:solidFill>
                <a:schemeClr val="accent1"/>
              </a:solidFill>
            </a:endParaRPr>
          </a:p>
          <a:p>
            <a:pPr indent="0" lvl="0" marL="0" rtl="0" algn="ctr">
              <a:lnSpc>
                <a:spcPct val="115000"/>
              </a:lnSpc>
              <a:spcBef>
                <a:spcPts val="0"/>
              </a:spcBef>
              <a:spcAft>
                <a:spcPts val="0"/>
              </a:spcAft>
              <a:buNone/>
            </a:pPr>
            <a:r>
              <a:rPr b="1" lang="en" sz="2400" u="sng">
                <a:solidFill>
                  <a:schemeClr val="accent1"/>
                </a:solidFill>
              </a:rPr>
              <a:t>Implementing BERT to Improve </a:t>
            </a:r>
            <a:endParaRPr b="1" sz="2400" u="sng">
              <a:solidFill>
                <a:schemeClr val="accent1"/>
              </a:solidFill>
            </a:endParaRPr>
          </a:p>
          <a:p>
            <a:pPr indent="0" lvl="0" marL="0" rtl="0" algn="ctr">
              <a:lnSpc>
                <a:spcPct val="115000"/>
              </a:lnSpc>
              <a:spcBef>
                <a:spcPts val="0"/>
              </a:spcBef>
              <a:spcAft>
                <a:spcPts val="0"/>
              </a:spcAft>
              <a:buNone/>
            </a:pPr>
            <a:r>
              <a:rPr b="1" lang="en" sz="2400" u="sng">
                <a:solidFill>
                  <a:schemeClr val="accent1"/>
                </a:solidFill>
              </a:rPr>
              <a:t>Personal Health Mention Detection</a:t>
            </a:r>
            <a:endParaRPr b="1" sz="2400" u="sng">
              <a:solidFill>
                <a:schemeClr val="accent1"/>
              </a:solidFill>
            </a:endParaRPr>
          </a:p>
        </p:txBody>
      </p:sp>
      <p:sp>
        <p:nvSpPr>
          <p:cNvPr id="108" name="Google Shape;108;p15"/>
          <p:cNvSpPr txBox="1"/>
          <p:nvPr>
            <p:ph idx="1" type="subTitle"/>
          </p:nvPr>
        </p:nvSpPr>
        <p:spPr>
          <a:xfrm>
            <a:off x="435900" y="3700375"/>
            <a:ext cx="3734700" cy="843000"/>
          </a:xfrm>
          <a:prstGeom prst="rect">
            <a:avLst/>
          </a:prstGeom>
        </p:spPr>
        <p:txBody>
          <a:bodyPr anchorCtr="0" anchor="t" bIns="34275" lIns="68575" spcFirstLastPara="1" rIns="68575" wrap="square" tIns="34275">
            <a:noAutofit/>
          </a:bodyPr>
          <a:lstStyle/>
          <a:p>
            <a:pPr indent="0" lvl="0" marL="0" rtl="0" algn="l">
              <a:lnSpc>
                <a:spcPct val="80000"/>
              </a:lnSpc>
              <a:spcBef>
                <a:spcPts val="200"/>
              </a:spcBef>
              <a:spcAft>
                <a:spcPts val="0"/>
              </a:spcAft>
              <a:buClr>
                <a:schemeClr val="dk1"/>
              </a:buClr>
              <a:buSzPts val="605"/>
              <a:buFont typeface="Arial"/>
              <a:buNone/>
            </a:pPr>
            <a:r>
              <a:rPr lang="en" sz="1500">
                <a:solidFill>
                  <a:schemeClr val="lt1"/>
                </a:solidFill>
              </a:rPr>
              <a:t>Rachael Phillips</a:t>
            </a:r>
            <a:endParaRPr sz="1500">
              <a:solidFill>
                <a:schemeClr val="lt1"/>
              </a:solidFill>
            </a:endParaRPr>
          </a:p>
          <a:p>
            <a:pPr indent="0" lvl="0" marL="0" rtl="0" algn="l">
              <a:lnSpc>
                <a:spcPct val="80000"/>
              </a:lnSpc>
              <a:spcBef>
                <a:spcPts val="500"/>
              </a:spcBef>
              <a:spcAft>
                <a:spcPts val="0"/>
              </a:spcAft>
              <a:buSzPts val="605"/>
              <a:buNone/>
            </a:pPr>
            <a:r>
              <a:rPr lang="en" sz="1500">
                <a:solidFill>
                  <a:schemeClr val="lt1"/>
                </a:solidFill>
              </a:rPr>
              <a:t>Claira Kauffmann</a:t>
            </a:r>
            <a:endParaRPr sz="1500">
              <a:solidFill>
                <a:schemeClr val="lt1"/>
              </a:solidFill>
            </a:endParaRPr>
          </a:p>
          <a:p>
            <a:pPr indent="0" lvl="0" marL="0" rtl="0" algn="l">
              <a:lnSpc>
                <a:spcPct val="80000"/>
              </a:lnSpc>
              <a:spcBef>
                <a:spcPts val="500"/>
              </a:spcBef>
              <a:spcAft>
                <a:spcPts val="500"/>
              </a:spcAft>
              <a:buSzPts val="605"/>
              <a:buNone/>
            </a:pPr>
            <a:r>
              <a:rPr lang="en" sz="1500">
                <a:solidFill>
                  <a:schemeClr val="lt1"/>
                </a:solidFill>
              </a:rPr>
              <a:t>Akhila Ganti</a:t>
            </a:r>
            <a:endParaRPr sz="15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6"/>
          <p:cNvSpPr txBox="1"/>
          <p:nvPr>
            <p:ph type="title"/>
          </p:nvPr>
        </p:nvSpPr>
        <p:spPr>
          <a:xfrm>
            <a:off x="435895" y="547244"/>
            <a:ext cx="8272200" cy="7413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t>Background &amp; Motivation</a:t>
            </a:r>
            <a:endParaRPr/>
          </a:p>
        </p:txBody>
      </p:sp>
      <p:sp>
        <p:nvSpPr>
          <p:cNvPr id="114" name="Google Shape;114;p16"/>
          <p:cNvSpPr txBox="1"/>
          <p:nvPr>
            <p:ph idx="1" type="body"/>
          </p:nvPr>
        </p:nvSpPr>
        <p:spPr>
          <a:xfrm>
            <a:off x="435895" y="1671002"/>
            <a:ext cx="4066800" cy="2724900"/>
          </a:xfrm>
          <a:prstGeom prst="rect">
            <a:avLst/>
          </a:prstGeom>
          <a:ln cap="flat" cmpd="sng" w="9525">
            <a:solidFill>
              <a:srgbClr val="000000"/>
            </a:solidFill>
            <a:prstDash val="dash"/>
            <a:round/>
            <a:headEnd len="sm" w="sm" type="none"/>
            <a:tailEnd len="sm" w="sm" type="none"/>
          </a:ln>
        </p:spPr>
        <p:txBody>
          <a:bodyPr anchorCtr="0" anchor="ctr" bIns="34275" lIns="68575" spcFirstLastPara="1" rIns="68575" wrap="square" tIns="34275">
            <a:normAutofit/>
          </a:bodyPr>
          <a:lstStyle/>
          <a:p>
            <a:pPr indent="0" lvl="0" marL="0" rtl="0" algn="l">
              <a:lnSpc>
                <a:spcPct val="115000"/>
              </a:lnSpc>
              <a:spcBef>
                <a:spcPts val="0"/>
              </a:spcBef>
              <a:spcAft>
                <a:spcPts val="0"/>
              </a:spcAft>
              <a:buClr>
                <a:schemeClr val="dk1"/>
              </a:buClr>
              <a:buSzPts val="1100"/>
              <a:buFont typeface="Arial"/>
              <a:buNone/>
            </a:pPr>
            <a:r>
              <a:rPr lang="en" sz="2400">
                <a:solidFill>
                  <a:schemeClr val="dk1"/>
                </a:solidFill>
                <a:latin typeface="Times New Roman"/>
                <a:ea typeface="Times New Roman"/>
                <a:cs typeface="Times New Roman"/>
                <a:sym typeface="Times New Roman"/>
              </a:rPr>
              <a:t>Our goal</a:t>
            </a:r>
            <a:r>
              <a:rPr lang="en">
                <a:solidFill>
                  <a:schemeClr val="dk1"/>
                </a:solidFill>
                <a:latin typeface="Times New Roman"/>
                <a:ea typeface="Times New Roman"/>
                <a:cs typeface="Times New Roman"/>
                <a:sym typeface="Times New Roman"/>
              </a:rPr>
              <a:t> </a:t>
            </a:r>
            <a:r>
              <a:rPr lang="en">
                <a:solidFill>
                  <a:schemeClr val="dk1"/>
                </a:solidFill>
                <a:latin typeface="Times New Roman"/>
                <a:ea typeface="Times New Roman"/>
                <a:cs typeface="Times New Roman"/>
                <a:sym typeface="Times New Roman"/>
              </a:rPr>
              <a:t>is to improve results of the model and methodology developed in the 2019 paper, </a:t>
            </a:r>
            <a:r>
              <a:rPr i="1" lang="en">
                <a:solidFill>
                  <a:schemeClr val="dk1"/>
                </a:solidFill>
                <a:latin typeface="Times New Roman"/>
                <a:ea typeface="Times New Roman"/>
                <a:cs typeface="Times New Roman"/>
                <a:sym typeface="Times New Roman"/>
              </a:rPr>
              <a:t>Figurative Usage Detection of Symptom Words to Improve Personal Health Mention Detection</a:t>
            </a:r>
            <a:r>
              <a:rPr lang="en">
                <a:solidFill>
                  <a:schemeClr val="dk1"/>
                </a:solidFill>
                <a:latin typeface="Times New Roman"/>
                <a:ea typeface="Times New Roman"/>
                <a:cs typeface="Times New Roman"/>
                <a:sym typeface="Times New Roman"/>
              </a:rPr>
              <a:t>.</a:t>
            </a:r>
            <a:endParaRPr/>
          </a:p>
          <a:p>
            <a:pPr indent="0" lvl="0" marL="0" rtl="0" algn="l">
              <a:spcBef>
                <a:spcPts val="300"/>
              </a:spcBef>
              <a:spcAft>
                <a:spcPts val="500"/>
              </a:spcAft>
              <a:buNone/>
            </a:pPr>
            <a:r>
              <a:t/>
            </a:r>
            <a:endParaRPr/>
          </a:p>
        </p:txBody>
      </p:sp>
      <p:sp>
        <p:nvSpPr>
          <p:cNvPr id="115" name="Google Shape;115;p16"/>
          <p:cNvSpPr txBox="1"/>
          <p:nvPr>
            <p:ph idx="2" type="body"/>
          </p:nvPr>
        </p:nvSpPr>
        <p:spPr>
          <a:xfrm>
            <a:off x="4641313" y="1671002"/>
            <a:ext cx="4066800" cy="2724900"/>
          </a:xfrm>
          <a:prstGeom prst="rect">
            <a:avLst/>
          </a:prstGeom>
          <a:ln cap="flat" cmpd="sng" w="9525">
            <a:solidFill>
              <a:srgbClr val="000000"/>
            </a:solidFill>
            <a:prstDash val="dash"/>
            <a:round/>
            <a:headEnd len="sm" w="sm" type="none"/>
            <a:tailEnd len="sm" w="sm" type="none"/>
          </a:ln>
        </p:spPr>
        <p:txBody>
          <a:bodyPr anchorCtr="0" anchor="ctr" bIns="34275" lIns="68575" spcFirstLastPara="1" rIns="68575" wrap="square" tIns="34275">
            <a:normAutofit/>
          </a:bodyPr>
          <a:lstStyle/>
          <a:p>
            <a:pPr indent="0" lvl="0" marL="0" rtl="0" algn="l">
              <a:lnSpc>
                <a:spcPct val="115000"/>
              </a:lnSpc>
              <a:spcBef>
                <a:spcPts val="0"/>
              </a:spcBef>
              <a:spcAft>
                <a:spcPts val="0"/>
              </a:spcAft>
              <a:buClr>
                <a:schemeClr val="dk1"/>
              </a:buClr>
              <a:buSzPts val="1100"/>
              <a:buFont typeface="Arial"/>
              <a:buNone/>
            </a:pPr>
            <a:r>
              <a:rPr lang="en" sz="2400">
                <a:solidFill>
                  <a:schemeClr val="dk1"/>
                </a:solidFill>
                <a:latin typeface="Times New Roman"/>
                <a:ea typeface="Times New Roman"/>
                <a:cs typeface="Times New Roman"/>
                <a:sym typeface="Times New Roman"/>
              </a:rPr>
              <a:t>A real life motivation</a:t>
            </a:r>
            <a:r>
              <a:rPr lang="en" sz="1000">
                <a:solidFill>
                  <a:schemeClr val="dk1"/>
                </a:solidFill>
                <a:latin typeface="Times New Roman"/>
                <a:ea typeface="Times New Roman"/>
                <a:cs typeface="Times New Roman"/>
                <a:sym typeface="Times New Roman"/>
              </a:rPr>
              <a:t> </a:t>
            </a:r>
            <a:r>
              <a:rPr lang="en">
                <a:solidFill>
                  <a:schemeClr val="dk1"/>
                </a:solidFill>
                <a:latin typeface="Times New Roman"/>
                <a:ea typeface="Times New Roman"/>
                <a:cs typeface="Times New Roman"/>
                <a:sym typeface="Times New Roman"/>
              </a:rPr>
              <a:t>using Personal Health Mention detection occurred during COVID-19, when all interactions were brought online, many organizations tried to track the spread of the virus from social media, specifically Twitter.</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7"/>
          <p:cNvSpPr txBox="1"/>
          <p:nvPr>
            <p:ph type="title"/>
          </p:nvPr>
        </p:nvSpPr>
        <p:spPr>
          <a:xfrm>
            <a:off x="435895" y="547244"/>
            <a:ext cx="8272200" cy="7413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t>Methods</a:t>
            </a:r>
            <a:endParaRPr/>
          </a:p>
        </p:txBody>
      </p:sp>
      <p:sp>
        <p:nvSpPr>
          <p:cNvPr id="121" name="Google Shape;121;p17"/>
          <p:cNvSpPr txBox="1"/>
          <p:nvPr>
            <p:ph idx="1" type="body"/>
          </p:nvPr>
        </p:nvSpPr>
        <p:spPr>
          <a:xfrm>
            <a:off x="351398" y="1688175"/>
            <a:ext cx="2151900" cy="407400"/>
          </a:xfrm>
          <a:prstGeom prst="rect">
            <a:avLst/>
          </a:prstGeom>
        </p:spPr>
        <p:txBody>
          <a:bodyPr anchorCtr="0" anchor="b" bIns="34275" lIns="68575" spcFirstLastPara="1" rIns="68575" wrap="square" tIns="34275">
            <a:noAutofit/>
          </a:bodyPr>
          <a:lstStyle/>
          <a:p>
            <a:pPr indent="0" lvl="0" marL="0" rtl="0" algn="l">
              <a:spcBef>
                <a:spcPts val="300"/>
              </a:spcBef>
              <a:spcAft>
                <a:spcPts val="500"/>
              </a:spcAft>
              <a:buNone/>
            </a:pPr>
            <a:r>
              <a:rPr lang="en"/>
              <a:t>1. </a:t>
            </a:r>
            <a:r>
              <a:rPr b="1" lang="en"/>
              <a:t>Baseline CNN</a:t>
            </a:r>
            <a:endParaRPr b="1"/>
          </a:p>
        </p:txBody>
      </p:sp>
      <p:sp>
        <p:nvSpPr>
          <p:cNvPr id="122" name="Google Shape;122;p17"/>
          <p:cNvSpPr txBox="1"/>
          <p:nvPr>
            <p:ph idx="2" type="body"/>
          </p:nvPr>
        </p:nvSpPr>
        <p:spPr>
          <a:xfrm>
            <a:off x="432275" y="2201225"/>
            <a:ext cx="3852000" cy="1144200"/>
          </a:xfrm>
          <a:prstGeom prst="rect">
            <a:avLst/>
          </a:prstGeom>
        </p:spPr>
        <p:txBody>
          <a:bodyPr anchorCtr="0" anchor="t" bIns="34275" lIns="68575" spcFirstLastPara="1" rIns="68575" wrap="square" tIns="34275">
            <a:normAutofit/>
          </a:bodyPr>
          <a:lstStyle/>
          <a:p>
            <a:pPr indent="0" lvl="0" marL="0" rtl="0" algn="l">
              <a:spcBef>
                <a:spcPts val="300"/>
              </a:spcBef>
              <a:spcAft>
                <a:spcPts val="500"/>
              </a:spcAft>
              <a:buNone/>
            </a:pPr>
            <a:r>
              <a:rPr lang="en"/>
              <a:t>B</a:t>
            </a:r>
            <a:r>
              <a:rPr lang="en"/>
              <a:t>ased off hyperparameters used in the 2019 research paper, </a:t>
            </a:r>
            <a:r>
              <a:rPr i="1" lang="en"/>
              <a:t>Figurative Usage Detection of Symptom Words</a:t>
            </a:r>
            <a:endParaRPr i="1"/>
          </a:p>
        </p:txBody>
      </p:sp>
      <p:sp>
        <p:nvSpPr>
          <p:cNvPr id="123" name="Google Shape;123;p17"/>
          <p:cNvSpPr txBox="1"/>
          <p:nvPr>
            <p:ph idx="3" type="body"/>
          </p:nvPr>
        </p:nvSpPr>
        <p:spPr>
          <a:xfrm>
            <a:off x="4710825" y="3100575"/>
            <a:ext cx="3587100" cy="420300"/>
          </a:xfrm>
          <a:prstGeom prst="rect">
            <a:avLst/>
          </a:prstGeom>
        </p:spPr>
        <p:txBody>
          <a:bodyPr anchorCtr="0" anchor="b" bIns="34275" lIns="68575" spcFirstLastPara="1" rIns="68575" wrap="square" tIns="34275">
            <a:noAutofit/>
          </a:bodyPr>
          <a:lstStyle/>
          <a:p>
            <a:pPr indent="0" lvl="0" marL="0" rtl="0" algn="l">
              <a:spcBef>
                <a:spcPts val="300"/>
              </a:spcBef>
              <a:spcAft>
                <a:spcPts val="500"/>
              </a:spcAft>
              <a:buNone/>
            </a:pPr>
            <a:r>
              <a:rPr b="1" lang="en"/>
              <a:t>4. Advanced BERT</a:t>
            </a:r>
            <a:endParaRPr b="1"/>
          </a:p>
        </p:txBody>
      </p:sp>
      <p:sp>
        <p:nvSpPr>
          <p:cNvPr id="124" name="Google Shape;124;p17"/>
          <p:cNvSpPr txBox="1"/>
          <p:nvPr>
            <p:ph idx="4" type="body"/>
          </p:nvPr>
        </p:nvSpPr>
        <p:spPr>
          <a:xfrm>
            <a:off x="4799950" y="3613600"/>
            <a:ext cx="3889800" cy="1144200"/>
          </a:xfrm>
          <a:prstGeom prst="rect">
            <a:avLst/>
          </a:prstGeom>
        </p:spPr>
        <p:txBody>
          <a:bodyPr anchorCtr="0" anchor="t" bIns="34275" lIns="68575" spcFirstLastPara="1" rIns="68575" wrap="square" tIns="34275">
            <a:normAutofit/>
          </a:bodyPr>
          <a:lstStyle/>
          <a:p>
            <a:pPr indent="0" lvl="0" marL="0" rtl="0" algn="l">
              <a:spcBef>
                <a:spcPts val="300"/>
              </a:spcBef>
              <a:spcAft>
                <a:spcPts val="500"/>
              </a:spcAft>
              <a:buClr>
                <a:schemeClr val="dk1"/>
              </a:buClr>
              <a:buSzPts val="1100"/>
              <a:buFont typeface="Arial"/>
              <a:buNone/>
            </a:pPr>
            <a:r>
              <a:rPr lang="en"/>
              <a:t>BERT model pre-trained on medical-related text, the </a:t>
            </a:r>
            <a:r>
              <a:rPr b="1" lang="en"/>
              <a:t>BioClinical BERT</a:t>
            </a:r>
            <a:endParaRPr b="1"/>
          </a:p>
        </p:txBody>
      </p:sp>
      <p:sp>
        <p:nvSpPr>
          <p:cNvPr id="125" name="Google Shape;125;p17"/>
          <p:cNvSpPr txBox="1"/>
          <p:nvPr>
            <p:ph idx="1" type="body"/>
          </p:nvPr>
        </p:nvSpPr>
        <p:spPr>
          <a:xfrm>
            <a:off x="4737298" y="1688175"/>
            <a:ext cx="3395700" cy="407100"/>
          </a:xfrm>
          <a:prstGeom prst="rect">
            <a:avLst/>
          </a:prstGeom>
        </p:spPr>
        <p:txBody>
          <a:bodyPr anchorCtr="0" anchor="b" bIns="34275" lIns="68575" spcFirstLastPara="1" rIns="68575" wrap="square" tIns="34275">
            <a:noAutofit/>
          </a:bodyPr>
          <a:lstStyle/>
          <a:p>
            <a:pPr indent="0" lvl="0" marL="0" rtl="0" algn="l">
              <a:spcBef>
                <a:spcPts val="300"/>
              </a:spcBef>
              <a:spcAft>
                <a:spcPts val="500"/>
              </a:spcAft>
              <a:buNone/>
            </a:pPr>
            <a:r>
              <a:rPr b="1" lang="en"/>
              <a:t>3. </a:t>
            </a:r>
            <a:r>
              <a:rPr b="1" lang="en"/>
              <a:t>Baseline BERT</a:t>
            </a:r>
            <a:endParaRPr b="1"/>
          </a:p>
        </p:txBody>
      </p:sp>
      <p:sp>
        <p:nvSpPr>
          <p:cNvPr id="126" name="Google Shape;126;p17"/>
          <p:cNvSpPr txBox="1"/>
          <p:nvPr>
            <p:ph idx="2" type="body"/>
          </p:nvPr>
        </p:nvSpPr>
        <p:spPr>
          <a:xfrm>
            <a:off x="4818171" y="2201225"/>
            <a:ext cx="3889800" cy="1144200"/>
          </a:xfrm>
          <a:prstGeom prst="rect">
            <a:avLst/>
          </a:prstGeom>
        </p:spPr>
        <p:txBody>
          <a:bodyPr anchorCtr="0" anchor="t" bIns="34275" lIns="68575" spcFirstLastPara="1" rIns="68575" wrap="square" tIns="34275">
            <a:normAutofit/>
          </a:bodyPr>
          <a:lstStyle/>
          <a:p>
            <a:pPr indent="0" lvl="0" marL="0" rtl="0" algn="l">
              <a:spcBef>
                <a:spcPts val="300"/>
              </a:spcBef>
              <a:spcAft>
                <a:spcPts val="0"/>
              </a:spcAft>
              <a:buClr>
                <a:schemeClr val="dk1"/>
              </a:buClr>
              <a:buSzPts val="1100"/>
              <a:buFont typeface="Arial"/>
              <a:buNone/>
            </a:pPr>
            <a:r>
              <a:rPr lang="en"/>
              <a:t>A general purpose BERT model with default parameters/frozen layers</a:t>
            </a:r>
            <a:endParaRPr/>
          </a:p>
          <a:p>
            <a:pPr indent="0" lvl="0" marL="0" rtl="0" algn="l">
              <a:spcBef>
                <a:spcPts val="500"/>
              </a:spcBef>
              <a:spcAft>
                <a:spcPts val="0"/>
              </a:spcAft>
              <a:buClr>
                <a:schemeClr val="dk1"/>
              </a:buClr>
              <a:buSzPts val="1100"/>
              <a:buFont typeface="Arial"/>
              <a:buNone/>
            </a:pPr>
            <a:r>
              <a:t/>
            </a:r>
            <a:endParaRPr/>
          </a:p>
          <a:p>
            <a:pPr indent="0" lvl="0" marL="0" rtl="0" algn="l">
              <a:spcBef>
                <a:spcPts val="500"/>
              </a:spcBef>
              <a:spcAft>
                <a:spcPts val="500"/>
              </a:spcAft>
              <a:buNone/>
            </a:pPr>
            <a:r>
              <a:t/>
            </a:r>
            <a:endParaRPr/>
          </a:p>
        </p:txBody>
      </p:sp>
      <p:cxnSp>
        <p:nvCxnSpPr>
          <p:cNvPr id="127" name="Google Shape;127;p17"/>
          <p:cNvCxnSpPr/>
          <p:nvPr/>
        </p:nvCxnSpPr>
        <p:spPr>
          <a:xfrm>
            <a:off x="4415700" y="1837944"/>
            <a:ext cx="7800" cy="2528100"/>
          </a:xfrm>
          <a:prstGeom prst="straightConnector1">
            <a:avLst/>
          </a:prstGeom>
          <a:noFill/>
          <a:ln cap="flat" cmpd="sng" w="9525">
            <a:solidFill>
              <a:schemeClr val="dk2"/>
            </a:solidFill>
            <a:prstDash val="solid"/>
            <a:round/>
            <a:headEnd len="med" w="med" type="none"/>
            <a:tailEnd len="med" w="med" type="none"/>
          </a:ln>
        </p:spPr>
      </p:cxnSp>
      <p:sp>
        <p:nvSpPr>
          <p:cNvPr id="128" name="Google Shape;128;p17"/>
          <p:cNvSpPr txBox="1"/>
          <p:nvPr>
            <p:ph idx="1" type="body"/>
          </p:nvPr>
        </p:nvSpPr>
        <p:spPr>
          <a:xfrm>
            <a:off x="351398" y="3135975"/>
            <a:ext cx="2151900" cy="407400"/>
          </a:xfrm>
          <a:prstGeom prst="rect">
            <a:avLst/>
          </a:prstGeom>
        </p:spPr>
        <p:txBody>
          <a:bodyPr anchorCtr="0" anchor="b" bIns="34275" lIns="68575" spcFirstLastPara="1" rIns="68575" wrap="square" tIns="34275">
            <a:noAutofit/>
          </a:bodyPr>
          <a:lstStyle/>
          <a:p>
            <a:pPr indent="0" lvl="0" marL="0" rtl="0" algn="l">
              <a:spcBef>
                <a:spcPts val="300"/>
              </a:spcBef>
              <a:spcAft>
                <a:spcPts val="500"/>
              </a:spcAft>
              <a:buNone/>
            </a:pPr>
            <a:r>
              <a:rPr b="1" lang="en"/>
              <a:t>2. CNN + LSTM</a:t>
            </a:r>
            <a:endParaRPr b="1"/>
          </a:p>
        </p:txBody>
      </p:sp>
      <p:sp>
        <p:nvSpPr>
          <p:cNvPr id="129" name="Google Shape;129;p17"/>
          <p:cNvSpPr txBox="1"/>
          <p:nvPr>
            <p:ph idx="2" type="body"/>
          </p:nvPr>
        </p:nvSpPr>
        <p:spPr>
          <a:xfrm>
            <a:off x="432275" y="3649025"/>
            <a:ext cx="3852000" cy="1144200"/>
          </a:xfrm>
          <a:prstGeom prst="rect">
            <a:avLst/>
          </a:prstGeom>
        </p:spPr>
        <p:txBody>
          <a:bodyPr anchorCtr="0" anchor="t" bIns="34275" lIns="68575" spcFirstLastPara="1" rIns="68575" wrap="square" tIns="34275">
            <a:normAutofit/>
          </a:bodyPr>
          <a:lstStyle/>
          <a:p>
            <a:pPr indent="0" lvl="0" marL="0" rtl="0" algn="l">
              <a:spcBef>
                <a:spcPts val="300"/>
              </a:spcBef>
              <a:spcAft>
                <a:spcPts val="500"/>
              </a:spcAft>
              <a:buNone/>
            </a:pPr>
            <a:r>
              <a:rPr lang="en"/>
              <a:t>To address the CNN’s shortcomings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8"/>
          <p:cNvSpPr txBox="1"/>
          <p:nvPr>
            <p:ph type="title"/>
          </p:nvPr>
        </p:nvSpPr>
        <p:spPr>
          <a:xfrm>
            <a:off x="435894" y="3946722"/>
            <a:ext cx="3682200" cy="517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Clr>
                <a:schemeClr val="dk1"/>
              </a:buClr>
              <a:buSzPts val="1100"/>
              <a:buFont typeface="Arial"/>
              <a:buNone/>
            </a:pPr>
            <a:r>
              <a:rPr lang="en" sz="2100">
                <a:solidFill>
                  <a:schemeClr val="lt1"/>
                </a:solidFill>
              </a:rPr>
              <a:t>Dataset</a:t>
            </a:r>
            <a:endParaRPr/>
          </a:p>
        </p:txBody>
      </p:sp>
      <p:sp>
        <p:nvSpPr>
          <p:cNvPr id="135" name="Google Shape;135;p18"/>
          <p:cNvSpPr txBox="1"/>
          <p:nvPr>
            <p:ph idx="1" type="body"/>
          </p:nvPr>
        </p:nvSpPr>
        <p:spPr>
          <a:xfrm>
            <a:off x="335850" y="669800"/>
            <a:ext cx="4180800" cy="2934600"/>
          </a:xfrm>
          <a:prstGeom prst="rect">
            <a:avLst/>
          </a:prstGeom>
        </p:spPr>
        <p:txBody>
          <a:bodyPr anchorCtr="0" anchor="ctr" bIns="34275" lIns="68575" spcFirstLastPara="1" rIns="68575" wrap="square" tIns="34275">
            <a:normAutofit/>
          </a:bodyPr>
          <a:lstStyle/>
          <a:p>
            <a:pPr indent="0" lvl="0" marL="0" rtl="0" algn="l">
              <a:lnSpc>
                <a:spcPct val="115000"/>
              </a:lnSpc>
              <a:spcBef>
                <a:spcPts val="0"/>
              </a:spcBef>
              <a:spcAft>
                <a:spcPts val="0"/>
              </a:spcAft>
              <a:buNone/>
            </a:pPr>
            <a:r>
              <a:rPr lang="en" sz="1400">
                <a:solidFill>
                  <a:schemeClr val="dk1"/>
                </a:solidFill>
                <a:latin typeface="Times New Roman"/>
                <a:ea typeface="Times New Roman"/>
                <a:cs typeface="Times New Roman"/>
                <a:sym typeface="Times New Roman"/>
              </a:rPr>
              <a:t>We will be using a data set from X, formerly Twitter, of 7,192 English Tweets that have been labeled. </a:t>
            </a:r>
            <a:endParaRPr sz="14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 5837 Tweets across six diseases and conditions</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Tweets were manually annotated with labels (self-mention, other-mention, awareness, non-health)</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Class imbalance in the dataset as a whole</a:t>
            </a:r>
            <a:endParaRPr sz="1200">
              <a:solidFill>
                <a:schemeClr val="dk1"/>
              </a:solidFill>
              <a:latin typeface="Times New Roman"/>
              <a:ea typeface="Times New Roman"/>
              <a:cs typeface="Times New Roman"/>
              <a:sym typeface="Times New Roman"/>
            </a:endParaRPr>
          </a:p>
        </p:txBody>
      </p:sp>
      <p:graphicFrame>
        <p:nvGraphicFramePr>
          <p:cNvPr id="136" name="Google Shape;136;p18"/>
          <p:cNvGraphicFramePr/>
          <p:nvPr/>
        </p:nvGraphicFramePr>
        <p:xfrm>
          <a:off x="5257800" y="1274238"/>
          <a:ext cx="3000000" cy="3000000"/>
        </p:xfrm>
        <a:graphic>
          <a:graphicData uri="http://schemas.openxmlformats.org/drawingml/2006/table">
            <a:tbl>
              <a:tblPr>
                <a:noFill/>
                <a:tableStyleId>{28397B29-B571-4431-BEFA-B0A9CDFCCEB3}</a:tableStyleId>
              </a:tblPr>
              <a:tblGrid>
                <a:gridCol w="348525"/>
                <a:gridCol w="788000"/>
                <a:gridCol w="2199125"/>
              </a:tblGrid>
              <a:tr h="256525">
                <a:tc>
                  <a:txBody>
                    <a:bodyPr/>
                    <a:lstStyle/>
                    <a:p>
                      <a:pPr indent="0" lvl="0" marL="0" rtl="0" algn="l">
                        <a:spcBef>
                          <a:spcPts val="0"/>
                        </a:spcBef>
                        <a:spcAft>
                          <a:spcPts val="0"/>
                        </a:spcAft>
                        <a:buNone/>
                      </a:pPr>
                      <a:r>
                        <a:rPr b="1" lang="en" sz="800">
                          <a:latin typeface="Times New Roman"/>
                          <a:ea typeface="Times New Roman"/>
                          <a:cs typeface="Times New Roman"/>
                          <a:sym typeface="Times New Roman"/>
                        </a:rPr>
                        <a:t>ID</a:t>
                      </a:r>
                      <a:endParaRPr b="1" sz="800">
                        <a:latin typeface="Times New Roman"/>
                        <a:ea typeface="Times New Roman"/>
                        <a:cs typeface="Times New Roman"/>
                        <a:sym typeface="Times New Roman"/>
                      </a:endParaRPr>
                    </a:p>
                  </a:txBody>
                  <a:tcPr marT="63500" marB="63500" marR="63500" marL="63500">
                    <a:solidFill>
                      <a:srgbClr val="CCCCCC"/>
                    </a:solidFill>
                  </a:tcPr>
                </a:tc>
                <a:tc>
                  <a:txBody>
                    <a:bodyPr/>
                    <a:lstStyle/>
                    <a:p>
                      <a:pPr indent="0" lvl="0" marL="0" rtl="0" algn="l">
                        <a:spcBef>
                          <a:spcPts val="0"/>
                        </a:spcBef>
                        <a:spcAft>
                          <a:spcPts val="0"/>
                        </a:spcAft>
                        <a:buNone/>
                      </a:pPr>
                      <a:r>
                        <a:rPr b="1" lang="en" sz="800">
                          <a:latin typeface="Times New Roman"/>
                          <a:ea typeface="Times New Roman"/>
                          <a:cs typeface="Times New Roman"/>
                          <a:sym typeface="Times New Roman"/>
                        </a:rPr>
                        <a:t>Type</a:t>
                      </a:r>
                      <a:endParaRPr b="1" sz="800">
                        <a:latin typeface="Times New Roman"/>
                        <a:ea typeface="Times New Roman"/>
                        <a:cs typeface="Times New Roman"/>
                        <a:sym typeface="Times New Roman"/>
                      </a:endParaRPr>
                    </a:p>
                  </a:txBody>
                  <a:tcPr marT="63500" marB="63500" marR="63500" marL="63500">
                    <a:solidFill>
                      <a:srgbClr val="CCCCCC"/>
                    </a:solidFill>
                  </a:tcPr>
                </a:tc>
                <a:tc>
                  <a:txBody>
                    <a:bodyPr/>
                    <a:lstStyle/>
                    <a:p>
                      <a:pPr indent="0" lvl="0" marL="0" rtl="0" algn="l">
                        <a:spcBef>
                          <a:spcPts val="0"/>
                        </a:spcBef>
                        <a:spcAft>
                          <a:spcPts val="0"/>
                        </a:spcAft>
                        <a:buNone/>
                      </a:pPr>
                      <a:r>
                        <a:rPr b="1" lang="en" sz="800">
                          <a:latin typeface="Times New Roman"/>
                          <a:ea typeface="Times New Roman"/>
                          <a:cs typeface="Times New Roman"/>
                          <a:sym typeface="Times New Roman"/>
                        </a:rPr>
                        <a:t>Example</a:t>
                      </a:r>
                      <a:endParaRPr b="1" sz="800">
                        <a:latin typeface="Times New Roman"/>
                        <a:ea typeface="Times New Roman"/>
                        <a:cs typeface="Times New Roman"/>
                        <a:sym typeface="Times New Roman"/>
                      </a:endParaRPr>
                    </a:p>
                  </a:txBody>
                  <a:tcPr marT="63500" marB="63500" marR="63500" marL="63500">
                    <a:solidFill>
                      <a:srgbClr val="CCCCCC"/>
                    </a:solidFill>
                  </a:tcPr>
                </a:tc>
              </a:tr>
              <a:tr h="383175">
                <a:tc>
                  <a:txBody>
                    <a:bodyPr/>
                    <a:lstStyle/>
                    <a:p>
                      <a:pPr indent="0" lvl="0" marL="0" rtl="0" algn="l">
                        <a:spcBef>
                          <a:spcPts val="0"/>
                        </a:spcBef>
                        <a:spcAft>
                          <a:spcPts val="0"/>
                        </a:spcAft>
                        <a:buNone/>
                      </a:pPr>
                      <a:r>
                        <a:rPr lang="en" sz="800">
                          <a:latin typeface="Times New Roman"/>
                          <a:ea typeface="Times New Roman"/>
                          <a:cs typeface="Times New Roman"/>
                          <a:sym typeface="Times New Roman"/>
                        </a:rPr>
                        <a:t>0</a:t>
                      </a:r>
                      <a:endParaRPr sz="8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800">
                          <a:latin typeface="Times New Roman"/>
                          <a:ea typeface="Times New Roman"/>
                          <a:cs typeface="Times New Roman"/>
                          <a:sym typeface="Times New Roman"/>
                        </a:rPr>
                        <a:t>Figurative Mentions</a:t>
                      </a:r>
                      <a:endParaRPr sz="8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800">
                          <a:latin typeface="Times New Roman"/>
                          <a:ea typeface="Times New Roman"/>
                          <a:cs typeface="Times New Roman"/>
                          <a:sym typeface="Times New Roman"/>
                        </a:rPr>
                        <a:t>Chuck Norris gives the sun cancer.</a:t>
                      </a:r>
                      <a:endParaRPr sz="800">
                        <a:latin typeface="Times New Roman"/>
                        <a:ea typeface="Times New Roman"/>
                        <a:cs typeface="Times New Roman"/>
                        <a:sym typeface="Times New Roman"/>
                      </a:endParaRPr>
                    </a:p>
                  </a:txBody>
                  <a:tcPr marT="63500" marB="63500" marR="63500" marL="63500"/>
                </a:tc>
              </a:tr>
              <a:tr h="383175">
                <a:tc>
                  <a:txBody>
                    <a:bodyPr/>
                    <a:lstStyle/>
                    <a:p>
                      <a:pPr indent="0" lvl="0" marL="0" rtl="0" algn="l">
                        <a:spcBef>
                          <a:spcPts val="0"/>
                        </a:spcBef>
                        <a:spcAft>
                          <a:spcPts val="0"/>
                        </a:spcAft>
                        <a:buNone/>
                      </a:pPr>
                      <a:r>
                        <a:rPr lang="en" sz="800">
                          <a:latin typeface="Times New Roman"/>
                          <a:ea typeface="Times New Roman"/>
                          <a:cs typeface="Times New Roman"/>
                          <a:sym typeface="Times New Roman"/>
                        </a:rPr>
                        <a:t>1 </a:t>
                      </a:r>
                      <a:endParaRPr sz="8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800">
                          <a:latin typeface="Times New Roman"/>
                          <a:ea typeface="Times New Roman"/>
                          <a:cs typeface="Times New Roman"/>
                          <a:sym typeface="Times New Roman"/>
                        </a:rPr>
                        <a:t>Other Mentions</a:t>
                      </a:r>
                      <a:endParaRPr sz="8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800">
                          <a:latin typeface="Times New Roman"/>
                          <a:ea typeface="Times New Roman"/>
                          <a:cs typeface="Times New Roman"/>
                          <a:sym typeface="Times New Roman"/>
                        </a:rPr>
                        <a:t>Nationalism is a cancer.</a:t>
                      </a:r>
                      <a:endParaRPr sz="800">
                        <a:latin typeface="Times New Roman"/>
                        <a:ea typeface="Times New Roman"/>
                        <a:cs typeface="Times New Roman"/>
                        <a:sym typeface="Times New Roman"/>
                      </a:endParaRPr>
                    </a:p>
                  </a:txBody>
                  <a:tcPr marT="63500" marB="63500" marR="63500" marL="63500"/>
                </a:tc>
              </a:tr>
              <a:tr h="636450">
                <a:tc>
                  <a:txBody>
                    <a:bodyPr/>
                    <a:lstStyle/>
                    <a:p>
                      <a:pPr indent="0" lvl="0" marL="0" rtl="0" algn="l">
                        <a:spcBef>
                          <a:spcPts val="0"/>
                        </a:spcBef>
                        <a:spcAft>
                          <a:spcPts val="0"/>
                        </a:spcAft>
                        <a:buNone/>
                      </a:pPr>
                      <a:r>
                        <a:rPr lang="en" sz="800">
                          <a:latin typeface="Times New Roman"/>
                          <a:ea typeface="Times New Roman"/>
                          <a:cs typeface="Times New Roman"/>
                          <a:sym typeface="Times New Roman"/>
                        </a:rPr>
                        <a:t>2</a:t>
                      </a:r>
                      <a:endParaRPr sz="8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800">
                          <a:latin typeface="Times New Roman"/>
                          <a:ea typeface="Times New Roman"/>
                          <a:cs typeface="Times New Roman"/>
                          <a:sym typeface="Times New Roman"/>
                        </a:rPr>
                        <a:t>Health Mentions</a:t>
                      </a:r>
                      <a:endParaRPr sz="8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800">
                          <a:latin typeface="Times New Roman"/>
                          <a:ea typeface="Times New Roman"/>
                          <a:cs typeface="Times New Roman"/>
                          <a:sym typeface="Times New Roman"/>
                        </a:rPr>
                        <a:t>I'm a single mom to 4 kids and this is my third time facing cancer. I have Ewings Sarcoma, and there is no specialist anywhere near us. </a:t>
                      </a:r>
                      <a:endParaRPr sz="800">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9"/>
          <p:cNvSpPr txBox="1"/>
          <p:nvPr>
            <p:ph type="title"/>
          </p:nvPr>
        </p:nvSpPr>
        <p:spPr>
          <a:xfrm>
            <a:off x="435894" y="526617"/>
            <a:ext cx="8272200" cy="760200"/>
          </a:xfrm>
          <a:prstGeom prst="rect">
            <a:avLst/>
          </a:prstGeom>
        </p:spPr>
        <p:txBody>
          <a:bodyPr anchorCtr="0" anchor="b" bIns="34275" lIns="68575" spcFirstLastPara="1" rIns="68575" wrap="square" tIns="34275">
            <a:normAutofit/>
          </a:bodyPr>
          <a:lstStyle/>
          <a:p>
            <a:pPr indent="0" lvl="0" marL="0" rtl="0" algn="l">
              <a:lnSpc>
                <a:spcPct val="115000"/>
              </a:lnSpc>
              <a:spcBef>
                <a:spcPts val="0"/>
              </a:spcBef>
              <a:spcAft>
                <a:spcPts val="0"/>
              </a:spcAft>
              <a:buNone/>
            </a:pPr>
            <a:r>
              <a:rPr lang="en"/>
              <a:t>Results &amp; Analysis - Baseline CNN</a:t>
            </a:r>
            <a:endParaRPr/>
          </a:p>
        </p:txBody>
      </p:sp>
      <p:sp>
        <p:nvSpPr>
          <p:cNvPr id="142" name="Google Shape;142;p19"/>
          <p:cNvSpPr txBox="1"/>
          <p:nvPr/>
        </p:nvSpPr>
        <p:spPr>
          <a:xfrm flipH="1">
            <a:off x="6680125" y="4551600"/>
            <a:ext cx="1824000" cy="461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900"/>
              <a:t>Original Paper’s F1</a:t>
            </a:r>
            <a:r>
              <a:rPr lang="en" sz="900"/>
              <a:t> Score: 51.4</a:t>
            </a:r>
            <a:endParaRPr sz="900"/>
          </a:p>
          <a:p>
            <a:pPr indent="0" lvl="0" marL="0" rtl="0" algn="r">
              <a:spcBef>
                <a:spcPts val="0"/>
              </a:spcBef>
              <a:spcAft>
                <a:spcPts val="0"/>
              </a:spcAft>
              <a:buNone/>
            </a:pPr>
            <a:r>
              <a:rPr lang="en" sz="900">
                <a:solidFill>
                  <a:schemeClr val="dk1"/>
                </a:solidFill>
              </a:rPr>
              <a:t>Baseline CNN F1 Score: 58.2</a:t>
            </a:r>
            <a:endParaRPr sz="900"/>
          </a:p>
        </p:txBody>
      </p:sp>
      <p:cxnSp>
        <p:nvCxnSpPr>
          <p:cNvPr id="143" name="Google Shape;143;p19"/>
          <p:cNvCxnSpPr/>
          <p:nvPr/>
        </p:nvCxnSpPr>
        <p:spPr>
          <a:xfrm>
            <a:off x="597000" y="4588275"/>
            <a:ext cx="7925400" cy="0"/>
          </a:xfrm>
          <a:prstGeom prst="straightConnector1">
            <a:avLst/>
          </a:prstGeom>
          <a:noFill/>
          <a:ln cap="flat" cmpd="sng" w="9525">
            <a:solidFill>
              <a:schemeClr val="dk2"/>
            </a:solidFill>
            <a:prstDash val="solid"/>
            <a:round/>
            <a:headEnd len="med" w="med" type="none"/>
            <a:tailEnd len="med" w="med" type="none"/>
          </a:ln>
        </p:spPr>
      </p:cxnSp>
      <p:pic>
        <p:nvPicPr>
          <p:cNvPr id="144" name="Google Shape;144;p19"/>
          <p:cNvPicPr preferRelativeResize="0"/>
          <p:nvPr/>
        </p:nvPicPr>
        <p:blipFill>
          <a:blip r:embed="rId3">
            <a:alphaModFix/>
          </a:blip>
          <a:stretch>
            <a:fillRect/>
          </a:stretch>
        </p:blipFill>
        <p:spPr>
          <a:xfrm>
            <a:off x="435900" y="1873326"/>
            <a:ext cx="2090925" cy="2216526"/>
          </a:xfrm>
          <a:prstGeom prst="rect">
            <a:avLst/>
          </a:prstGeom>
          <a:noFill/>
          <a:ln>
            <a:noFill/>
          </a:ln>
        </p:spPr>
      </p:pic>
      <p:sp>
        <p:nvSpPr>
          <p:cNvPr id="145" name="Google Shape;145;p19"/>
          <p:cNvSpPr txBox="1"/>
          <p:nvPr/>
        </p:nvSpPr>
        <p:spPr>
          <a:xfrm>
            <a:off x="3585425" y="3167882"/>
            <a:ext cx="3000000" cy="893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750">
                <a:solidFill>
                  <a:schemeClr val="dk1"/>
                </a:solidFill>
              </a:rPr>
              <a:t>Omg someone had a catastrophic stroke smoking 2 juul pods a day</a:t>
            </a:r>
            <a:endParaRPr sz="750">
              <a:solidFill>
                <a:schemeClr val="dk1"/>
              </a:solidFill>
            </a:endParaRPr>
          </a:p>
          <a:p>
            <a:pPr indent="0" lvl="0" marL="0" rtl="0" algn="l">
              <a:lnSpc>
                <a:spcPct val="115000"/>
              </a:lnSpc>
              <a:spcBef>
                <a:spcPts val="0"/>
              </a:spcBef>
              <a:spcAft>
                <a:spcPts val="0"/>
              </a:spcAft>
              <a:buNone/>
            </a:pPr>
            <a:r>
              <a:t/>
            </a:r>
            <a:endParaRPr sz="550">
              <a:solidFill>
                <a:schemeClr val="dk1"/>
              </a:solidFill>
            </a:endParaRPr>
          </a:p>
          <a:p>
            <a:pPr indent="0" lvl="0" marL="0" rtl="0" algn="l">
              <a:lnSpc>
                <a:spcPct val="115000"/>
              </a:lnSpc>
              <a:spcBef>
                <a:spcPts val="0"/>
              </a:spcBef>
              <a:spcAft>
                <a:spcPts val="0"/>
              </a:spcAft>
              <a:buNone/>
            </a:pPr>
            <a:r>
              <a:rPr lang="en" sz="550">
                <a:solidFill>
                  <a:schemeClr val="dk1"/>
                </a:solidFill>
              </a:rPr>
              <a:t>True label: 2  Predicted label: 0</a:t>
            </a:r>
            <a:endParaRPr sz="550">
              <a:solidFill>
                <a:schemeClr val="dk1"/>
              </a:solidFill>
            </a:endParaRPr>
          </a:p>
          <a:p>
            <a:pPr indent="0" lvl="0" marL="0" rtl="0" algn="l">
              <a:lnSpc>
                <a:spcPct val="115000"/>
              </a:lnSpc>
              <a:spcBef>
                <a:spcPts val="0"/>
              </a:spcBef>
              <a:spcAft>
                <a:spcPts val="0"/>
              </a:spcAft>
              <a:buNone/>
            </a:pPr>
            <a:r>
              <a:t/>
            </a:r>
            <a:endParaRPr sz="750" u="sng">
              <a:solidFill>
                <a:schemeClr val="hlink"/>
              </a:solidFill>
            </a:endParaRPr>
          </a:p>
          <a:p>
            <a:pPr indent="0" lvl="0" marL="0" rtl="0" algn="l">
              <a:lnSpc>
                <a:spcPct val="115000"/>
              </a:lnSpc>
              <a:spcBef>
                <a:spcPts val="0"/>
              </a:spcBef>
              <a:spcAft>
                <a:spcPts val="0"/>
              </a:spcAft>
              <a:buNone/>
            </a:pPr>
            <a:r>
              <a:t/>
            </a:r>
            <a:endParaRPr sz="750" u="sng">
              <a:solidFill>
                <a:schemeClr val="hlink"/>
              </a:solidFill>
            </a:endParaRPr>
          </a:p>
        </p:txBody>
      </p:sp>
      <p:sp>
        <p:nvSpPr>
          <p:cNvPr id="146" name="Google Shape;146;p19"/>
          <p:cNvSpPr txBox="1"/>
          <p:nvPr/>
        </p:nvSpPr>
        <p:spPr>
          <a:xfrm>
            <a:off x="3585425" y="2355300"/>
            <a:ext cx="3000000" cy="632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750">
                <a:solidFill>
                  <a:schemeClr val="dk1"/>
                </a:solidFill>
              </a:rPr>
              <a:t>i cannot stand when people where cologne or perfume. gives me a migraine</a:t>
            </a:r>
            <a:endParaRPr sz="750">
              <a:solidFill>
                <a:schemeClr val="dk1"/>
              </a:solidFill>
            </a:endParaRPr>
          </a:p>
          <a:p>
            <a:pPr indent="0" lvl="0" marL="0" rtl="0" algn="l">
              <a:lnSpc>
                <a:spcPct val="115000"/>
              </a:lnSpc>
              <a:spcBef>
                <a:spcPts val="0"/>
              </a:spcBef>
              <a:spcAft>
                <a:spcPts val="0"/>
              </a:spcAft>
              <a:buNone/>
            </a:pPr>
            <a:r>
              <a:t/>
            </a:r>
            <a:endParaRPr sz="550">
              <a:solidFill>
                <a:schemeClr val="dk1"/>
              </a:solidFill>
            </a:endParaRPr>
          </a:p>
          <a:p>
            <a:pPr indent="0" lvl="0" marL="0" rtl="0" algn="l">
              <a:lnSpc>
                <a:spcPct val="115000"/>
              </a:lnSpc>
              <a:spcBef>
                <a:spcPts val="0"/>
              </a:spcBef>
              <a:spcAft>
                <a:spcPts val="0"/>
              </a:spcAft>
              <a:buNone/>
            </a:pPr>
            <a:r>
              <a:rPr lang="en" sz="550">
                <a:solidFill>
                  <a:schemeClr val="dk1"/>
                </a:solidFill>
              </a:rPr>
              <a:t>True label: 0  Predicted label: 1</a:t>
            </a:r>
            <a:endParaRPr sz="550">
              <a:solidFill>
                <a:schemeClr val="dk1"/>
              </a:solidFill>
            </a:endParaRPr>
          </a:p>
        </p:txBody>
      </p:sp>
      <p:sp>
        <p:nvSpPr>
          <p:cNvPr id="147" name="Google Shape;147;p19"/>
          <p:cNvSpPr txBox="1"/>
          <p:nvPr/>
        </p:nvSpPr>
        <p:spPr>
          <a:xfrm>
            <a:off x="3538945" y="1987300"/>
            <a:ext cx="3000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t>M</a:t>
            </a:r>
            <a:r>
              <a:rPr lang="en" sz="1300"/>
              <a:t>isclassified examples:</a:t>
            </a:r>
            <a:endParaRPr sz="1300"/>
          </a:p>
        </p:txBody>
      </p:sp>
      <p:cxnSp>
        <p:nvCxnSpPr>
          <p:cNvPr id="148" name="Google Shape;148;p19"/>
          <p:cNvCxnSpPr/>
          <p:nvPr/>
        </p:nvCxnSpPr>
        <p:spPr>
          <a:xfrm>
            <a:off x="3604375" y="3120100"/>
            <a:ext cx="2981400" cy="78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0"/>
          <p:cNvSpPr txBox="1"/>
          <p:nvPr>
            <p:ph type="title"/>
          </p:nvPr>
        </p:nvSpPr>
        <p:spPr>
          <a:xfrm>
            <a:off x="435894" y="526617"/>
            <a:ext cx="8272200" cy="760200"/>
          </a:xfrm>
          <a:prstGeom prst="rect">
            <a:avLst/>
          </a:prstGeom>
        </p:spPr>
        <p:txBody>
          <a:bodyPr anchorCtr="0" anchor="b" bIns="34275" lIns="68575" spcFirstLastPara="1" rIns="68575" wrap="square" tIns="34275">
            <a:normAutofit/>
          </a:bodyPr>
          <a:lstStyle/>
          <a:p>
            <a:pPr indent="0" lvl="0" marL="0" rtl="0" algn="l">
              <a:lnSpc>
                <a:spcPct val="115000"/>
              </a:lnSpc>
              <a:spcBef>
                <a:spcPts val="0"/>
              </a:spcBef>
              <a:spcAft>
                <a:spcPts val="0"/>
              </a:spcAft>
              <a:buNone/>
            </a:pPr>
            <a:r>
              <a:rPr lang="en"/>
              <a:t>Results &amp; Analysis - CNN + LSTM</a:t>
            </a:r>
            <a:endParaRPr/>
          </a:p>
        </p:txBody>
      </p:sp>
      <p:sp>
        <p:nvSpPr>
          <p:cNvPr id="154" name="Google Shape;154;p20"/>
          <p:cNvSpPr txBox="1"/>
          <p:nvPr/>
        </p:nvSpPr>
        <p:spPr>
          <a:xfrm>
            <a:off x="814000" y="1554700"/>
            <a:ext cx="3000000" cy="315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850">
                <a:solidFill>
                  <a:schemeClr val="dk1"/>
                </a:solidFill>
              </a:rPr>
              <a:t>Health-Related Tweet:</a:t>
            </a:r>
            <a:endParaRPr/>
          </a:p>
        </p:txBody>
      </p:sp>
      <p:sp>
        <p:nvSpPr>
          <p:cNvPr id="155" name="Google Shape;155;p20"/>
          <p:cNvSpPr txBox="1"/>
          <p:nvPr/>
        </p:nvSpPr>
        <p:spPr>
          <a:xfrm>
            <a:off x="3387350" y="1554700"/>
            <a:ext cx="3000000" cy="315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850">
                <a:solidFill>
                  <a:schemeClr val="dk1"/>
                </a:solidFill>
              </a:rPr>
              <a:t>Figurative Usage Tweet:</a:t>
            </a:r>
            <a:endParaRPr/>
          </a:p>
        </p:txBody>
      </p:sp>
      <p:pic>
        <p:nvPicPr>
          <p:cNvPr id="156" name="Google Shape;156;p20"/>
          <p:cNvPicPr preferRelativeResize="0"/>
          <p:nvPr/>
        </p:nvPicPr>
        <p:blipFill>
          <a:blip r:embed="rId3">
            <a:alphaModFix/>
          </a:blip>
          <a:stretch>
            <a:fillRect/>
          </a:stretch>
        </p:blipFill>
        <p:spPr>
          <a:xfrm>
            <a:off x="961650" y="1808488"/>
            <a:ext cx="2422249" cy="848300"/>
          </a:xfrm>
          <a:prstGeom prst="rect">
            <a:avLst/>
          </a:prstGeom>
          <a:noFill/>
          <a:ln>
            <a:noFill/>
          </a:ln>
        </p:spPr>
      </p:pic>
      <p:pic>
        <p:nvPicPr>
          <p:cNvPr id="157" name="Google Shape;157;p20"/>
          <p:cNvPicPr preferRelativeResize="0"/>
          <p:nvPr/>
        </p:nvPicPr>
        <p:blipFill>
          <a:blip r:embed="rId4">
            <a:alphaModFix/>
          </a:blip>
          <a:stretch>
            <a:fillRect/>
          </a:stretch>
        </p:blipFill>
        <p:spPr>
          <a:xfrm>
            <a:off x="961650" y="3257550"/>
            <a:ext cx="2422249" cy="848300"/>
          </a:xfrm>
          <a:prstGeom prst="rect">
            <a:avLst/>
          </a:prstGeom>
          <a:noFill/>
          <a:ln>
            <a:noFill/>
          </a:ln>
        </p:spPr>
      </p:pic>
      <p:pic>
        <p:nvPicPr>
          <p:cNvPr id="158" name="Google Shape;158;p20"/>
          <p:cNvPicPr preferRelativeResize="0"/>
          <p:nvPr/>
        </p:nvPicPr>
        <p:blipFill>
          <a:blip r:embed="rId5">
            <a:alphaModFix/>
          </a:blip>
          <a:stretch>
            <a:fillRect/>
          </a:stretch>
        </p:blipFill>
        <p:spPr>
          <a:xfrm>
            <a:off x="3572250" y="1808488"/>
            <a:ext cx="2422249" cy="848300"/>
          </a:xfrm>
          <a:prstGeom prst="rect">
            <a:avLst/>
          </a:prstGeom>
          <a:noFill/>
          <a:ln>
            <a:noFill/>
          </a:ln>
        </p:spPr>
      </p:pic>
      <p:pic>
        <p:nvPicPr>
          <p:cNvPr id="159" name="Google Shape;159;p20"/>
          <p:cNvPicPr preferRelativeResize="0"/>
          <p:nvPr/>
        </p:nvPicPr>
        <p:blipFill>
          <a:blip r:embed="rId6">
            <a:alphaModFix/>
          </a:blip>
          <a:stretch>
            <a:fillRect/>
          </a:stretch>
        </p:blipFill>
        <p:spPr>
          <a:xfrm>
            <a:off x="3530800" y="3257550"/>
            <a:ext cx="2422249" cy="848300"/>
          </a:xfrm>
          <a:prstGeom prst="rect">
            <a:avLst/>
          </a:prstGeom>
          <a:noFill/>
          <a:ln>
            <a:noFill/>
          </a:ln>
        </p:spPr>
      </p:pic>
      <p:sp>
        <p:nvSpPr>
          <p:cNvPr id="160" name="Google Shape;160;p20"/>
          <p:cNvSpPr txBox="1"/>
          <p:nvPr/>
        </p:nvSpPr>
        <p:spPr>
          <a:xfrm>
            <a:off x="1829250" y="2567025"/>
            <a:ext cx="681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2"/>
                </a:solidFill>
                <a:latin typeface="Gill Sans"/>
                <a:ea typeface="Gill Sans"/>
                <a:cs typeface="Gill Sans"/>
                <a:sym typeface="Gill Sans"/>
              </a:rPr>
              <a:t>spaCy</a:t>
            </a:r>
            <a:endParaRPr sz="900">
              <a:solidFill>
                <a:schemeClr val="dk2"/>
              </a:solidFill>
              <a:latin typeface="Gill Sans"/>
              <a:ea typeface="Gill Sans"/>
              <a:cs typeface="Gill Sans"/>
              <a:sym typeface="Gill Sans"/>
            </a:endParaRPr>
          </a:p>
        </p:txBody>
      </p:sp>
      <p:sp>
        <p:nvSpPr>
          <p:cNvPr id="161" name="Google Shape;161;p20"/>
          <p:cNvSpPr txBox="1"/>
          <p:nvPr/>
        </p:nvSpPr>
        <p:spPr>
          <a:xfrm>
            <a:off x="4536917" y="2593750"/>
            <a:ext cx="681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2"/>
                </a:solidFill>
                <a:latin typeface="Gill Sans"/>
                <a:ea typeface="Gill Sans"/>
                <a:cs typeface="Gill Sans"/>
                <a:sym typeface="Gill Sans"/>
              </a:rPr>
              <a:t>spaCy</a:t>
            </a:r>
            <a:endParaRPr sz="900">
              <a:solidFill>
                <a:schemeClr val="dk2"/>
              </a:solidFill>
              <a:latin typeface="Gill Sans"/>
              <a:ea typeface="Gill Sans"/>
              <a:cs typeface="Gill Sans"/>
              <a:sym typeface="Gill Sans"/>
            </a:endParaRPr>
          </a:p>
        </p:txBody>
      </p:sp>
      <p:sp>
        <p:nvSpPr>
          <p:cNvPr id="162" name="Google Shape;162;p20"/>
          <p:cNvSpPr/>
          <p:nvPr/>
        </p:nvSpPr>
        <p:spPr>
          <a:xfrm>
            <a:off x="4691375" y="2890125"/>
            <a:ext cx="101100" cy="2382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Gill Sans"/>
              <a:ea typeface="Gill Sans"/>
              <a:cs typeface="Gill Sans"/>
              <a:sym typeface="Gill Sans"/>
            </a:endParaRPr>
          </a:p>
        </p:txBody>
      </p:sp>
      <p:sp>
        <p:nvSpPr>
          <p:cNvPr id="163" name="Google Shape;163;p20"/>
          <p:cNvSpPr/>
          <p:nvPr/>
        </p:nvSpPr>
        <p:spPr>
          <a:xfrm>
            <a:off x="1991325" y="2838075"/>
            <a:ext cx="101100" cy="2382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Gill Sans"/>
              <a:ea typeface="Gill Sans"/>
              <a:cs typeface="Gill Sans"/>
              <a:sym typeface="Gill Sans"/>
            </a:endParaRPr>
          </a:p>
        </p:txBody>
      </p:sp>
      <p:sp>
        <p:nvSpPr>
          <p:cNvPr id="164" name="Google Shape;164;p20"/>
          <p:cNvSpPr/>
          <p:nvPr/>
        </p:nvSpPr>
        <p:spPr>
          <a:xfrm>
            <a:off x="6115825" y="2197350"/>
            <a:ext cx="378000" cy="94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Gill Sans"/>
              <a:ea typeface="Gill Sans"/>
              <a:cs typeface="Gill Sans"/>
              <a:sym typeface="Gill Sans"/>
            </a:endParaRPr>
          </a:p>
        </p:txBody>
      </p:sp>
      <p:sp>
        <p:nvSpPr>
          <p:cNvPr id="165" name="Google Shape;165;p20"/>
          <p:cNvSpPr/>
          <p:nvPr/>
        </p:nvSpPr>
        <p:spPr>
          <a:xfrm>
            <a:off x="6115825" y="3601375"/>
            <a:ext cx="378000" cy="94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Gill Sans"/>
              <a:ea typeface="Gill Sans"/>
              <a:cs typeface="Gill Sans"/>
              <a:sym typeface="Gill Sans"/>
            </a:endParaRPr>
          </a:p>
        </p:txBody>
      </p:sp>
      <p:sp>
        <p:nvSpPr>
          <p:cNvPr id="166" name="Google Shape;166;p20"/>
          <p:cNvSpPr/>
          <p:nvPr/>
        </p:nvSpPr>
        <p:spPr>
          <a:xfrm>
            <a:off x="6580275" y="2150100"/>
            <a:ext cx="464400" cy="252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Gill Sans"/>
              <a:ea typeface="Gill Sans"/>
              <a:cs typeface="Gill Sans"/>
              <a:sym typeface="Gill Sans"/>
            </a:endParaRPr>
          </a:p>
        </p:txBody>
      </p:sp>
      <p:sp>
        <p:nvSpPr>
          <p:cNvPr id="167" name="Google Shape;167;p20"/>
          <p:cNvSpPr/>
          <p:nvPr/>
        </p:nvSpPr>
        <p:spPr>
          <a:xfrm>
            <a:off x="6580275" y="3522625"/>
            <a:ext cx="464400" cy="252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Gill Sans"/>
              <a:ea typeface="Gill Sans"/>
              <a:cs typeface="Gill Sans"/>
              <a:sym typeface="Gill Sans"/>
            </a:endParaRPr>
          </a:p>
        </p:txBody>
      </p:sp>
      <p:sp>
        <p:nvSpPr>
          <p:cNvPr id="168" name="Google Shape;168;p20"/>
          <p:cNvSpPr txBox="1"/>
          <p:nvPr/>
        </p:nvSpPr>
        <p:spPr>
          <a:xfrm>
            <a:off x="6556659" y="2110741"/>
            <a:ext cx="1618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2"/>
                </a:solidFill>
                <a:latin typeface="Gill Sans"/>
                <a:ea typeface="Gill Sans"/>
                <a:cs typeface="Gill Sans"/>
                <a:sym typeface="Gill Sans"/>
              </a:rPr>
              <a:t>CNN</a:t>
            </a:r>
            <a:endParaRPr sz="1000">
              <a:solidFill>
                <a:schemeClr val="dk2"/>
              </a:solidFill>
              <a:latin typeface="Gill Sans"/>
              <a:ea typeface="Gill Sans"/>
              <a:cs typeface="Gill Sans"/>
              <a:sym typeface="Gill Sans"/>
            </a:endParaRPr>
          </a:p>
        </p:txBody>
      </p:sp>
      <p:sp>
        <p:nvSpPr>
          <p:cNvPr id="169" name="Google Shape;169;p20"/>
          <p:cNvSpPr txBox="1"/>
          <p:nvPr/>
        </p:nvSpPr>
        <p:spPr>
          <a:xfrm>
            <a:off x="6541066" y="3488725"/>
            <a:ext cx="1618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2"/>
                </a:solidFill>
                <a:latin typeface="Gill Sans"/>
                <a:ea typeface="Gill Sans"/>
                <a:cs typeface="Gill Sans"/>
                <a:sym typeface="Gill Sans"/>
              </a:rPr>
              <a:t>LSTM</a:t>
            </a:r>
            <a:endParaRPr sz="1000">
              <a:solidFill>
                <a:schemeClr val="dk2"/>
              </a:solidFill>
              <a:latin typeface="Gill Sans"/>
              <a:ea typeface="Gill Sans"/>
              <a:cs typeface="Gill Sans"/>
              <a:sym typeface="Gill Sans"/>
            </a:endParaRPr>
          </a:p>
        </p:txBody>
      </p:sp>
      <p:sp>
        <p:nvSpPr>
          <p:cNvPr id="170" name="Google Shape;170;p20"/>
          <p:cNvSpPr/>
          <p:nvPr/>
        </p:nvSpPr>
        <p:spPr>
          <a:xfrm>
            <a:off x="7291475" y="2753741"/>
            <a:ext cx="755700" cy="400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Gill Sans"/>
              <a:ea typeface="Gill Sans"/>
              <a:cs typeface="Gill Sans"/>
              <a:sym typeface="Gill Sans"/>
            </a:endParaRPr>
          </a:p>
        </p:txBody>
      </p:sp>
      <p:sp>
        <p:nvSpPr>
          <p:cNvPr id="171" name="Google Shape;171;p20"/>
          <p:cNvSpPr txBox="1"/>
          <p:nvPr/>
        </p:nvSpPr>
        <p:spPr>
          <a:xfrm>
            <a:off x="7322950" y="2731216"/>
            <a:ext cx="94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Gill Sans"/>
                <a:ea typeface="Gill Sans"/>
                <a:cs typeface="Gill Sans"/>
                <a:sym typeface="Gill Sans"/>
              </a:rPr>
              <a:t>output</a:t>
            </a:r>
            <a:endParaRPr>
              <a:solidFill>
                <a:schemeClr val="dk2"/>
              </a:solidFill>
              <a:latin typeface="Gill Sans"/>
              <a:ea typeface="Gill Sans"/>
              <a:cs typeface="Gill Sans"/>
              <a:sym typeface="Gill Sans"/>
            </a:endParaRPr>
          </a:p>
        </p:txBody>
      </p:sp>
      <p:sp>
        <p:nvSpPr>
          <p:cNvPr id="172" name="Google Shape;172;p20"/>
          <p:cNvSpPr/>
          <p:nvPr/>
        </p:nvSpPr>
        <p:spPr>
          <a:xfrm rot="2700000">
            <a:off x="7008806" y="2510579"/>
            <a:ext cx="338563" cy="94611"/>
          </a:xfrm>
          <a:prstGeom prst="rightArrow">
            <a:avLst>
              <a:gd fmla="val 50000" name="adj1"/>
              <a:gd fmla="val 33228"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Gill Sans"/>
              <a:ea typeface="Gill Sans"/>
              <a:cs typeface="Gill Sans"/>
              <a:sym typeface="Gill Sans"/>
            </a:endParaRPr>
          </a:p>
        </p:txBody>
      </p:sp>
      <p:sp>
        <p:nvSpPr>
          <p:cNvPr id="173" name="Google Shape;173;p20"/>
          <p:cNvSpPr/>
          <p:nvPr/>
        </p:nvSpPr>
        <p:spPr>
          <a:xfrm rot="-2700000">
            <a:off x="7004924" y="3322179"/>
            <a:ext cx="338563" cy="94611"/>
          </a:xfrm>
          <a:prstGeom prst="rightArrow">
            <a:avLst>
              <a:gd fmla="val 50000" name="adj1"/>
              <a:gd fmla="val 33228"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Gill Sans"/>
              <a:ea typeface="Gill Sans"/>
              <a:cs typeface="Gill Sans"/>
              <a:sym typeface="Gill Sans"/>
            </a:endParaRPr>
          </a:p>
        </p:txBody>
      </p:sp>
      <p:sp>
        <p:nvSpPr>
          <p:cNvPr id="174" name="Google Shape;174;p20"/>
          <p:cNvSpPr txBox="1"/>
          <p:nvPr/>
        </p:nvSpPr>
        <p:spPr>
          <a:xfrm flipH="1">
            <a:off x="6680125" y="4551600"/>
            <a:ext cx="1824000" cy="461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900"/>
              <a:t>CNN+LSTM F1 Score: 78.1</a:t>
            </a:r>
            <a:endParaRPr sz="900"/>
          </a:p>
          <a:p>
            <a:pPr indent="0" lvl="0" marL="0" rtl="0" algn="r">
              <a:spcBef>
                <a:spcPts val="0"/>
              </a:spcBef>
              <a:spcAft>
                <a:spcPts val="0"/>
              </a:spcAft>
              <a:buNone/>
            </a:pPr>
            <a:r>
              <a:rPr lang="en" sz="900">
                <a:solidFill>
                  <a:schemeClr val="dk1"/>
                </a:solidFill>
              </a:rPr>
              <a:t>CNN F1 Score: 57.1</a:t>
            </a:r>
            <a:endParaRPr sz="900"/>
          </a:p>
        </p:txBody>
      </p:sp>
      <p:cxnSp>
        <p:nvCxnSpPr>
          <p:cNvPr id="175" name="Google Shape;175;p20"/>
          <p:cNvCxnSpPr/>
          <p:nvPr/>
        </p:nvCxnSpPr>
        <p:spPr>
          <a:xfrm>
            <a:off x="597000" y="4588275"/>
            <a:ext cx="79254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1"/>
          <p:cNvSpPr txBox="1"/>
          <p:nvPr>
            <p:ph type="title"/>
          </p:nvPr>
        </p:nvSpPr>
        <p:spPr>
          <a:xfrm>
            <a:off x="435894" y="526617"/>
            <a:ext cx="8272200" cy="760200"/>
          </a:xfrm>
          <a:prstGeom prst="rect">
            <a:avLst/>
          </a:prstGeom>
        </p:spPr>
        <p:txBody>
          <a:bodyPr anchorCtr="0" anchor="b" bIns="34275" lIns="68575" spcFirstLastPara="1" rIns="68575" wrap="square" tIns="34275">
            <a:normAutofit/>
          </a:bodyPr>
          <a:lstStyle/>
          <a:p>
            <a:pPr indent="0" lvl="0" marL="0" rtl="0" algn="l">
              <a:lnSpc>
                <a:spcPct val="115000"/>
              </a:lnSpc>
              <a:spcBef>
                <a:spcPts val="0"/>
              </a:spcBef>
              <a:spcAft>
                <a:spcPts val="0"/>
              </a:spcAft>
              <a:buNone/>
            </a:pPr>
            <a:r>
              <a:rPr lang="en"/>
              <a:t>Results &amp; Analysis - BERT models</a:t>
            </a:r>
            <a:endParaRPr/>
          </a:p>
        </p:txBody>
      </p:sp>
      <p:sp>
        <p:nvSpPr>
          <p:cNvPr id="181" name="Google Shape;181;p21"/>
          <p:cNvSpPr txBox="1"/>
          <p:nvPr>
            <p:ph idx="1" type="body"/>
          </p:nvPr>
        </p:nvSpPr>
        <p:spPr>
          <a:xfrm>
            <a:off x="435900" y="4587500"/>
            <a:ext cx="7786500" cy="460800"/>
          </a:xfrm>
          <a:prstGeom prst="rect">
            <a:avLst/>
          </a:prstGeom>
        </p:spPr>
        <p:txBody>
          <a:bodyPr anchorCtr="0" anchor="ctr" bIns="34275" lIns="68575" spcFirstLastPara="1" rIns="68575" wrap="square" tIns="34275">
            <a:normAutofit/>
          </a:bodyPr>
          <a:lstStyle/>
          <a:p>
            <a:pPr indent="0" lvl="0" marL="0" rtl="0" algn="ctr">
              <a:spcBef>
                <a:spcPts val="300"/>
              </a:spcBef>
              <a:spcAft>
                <a:spcPts val="500"/>
              </a:spcAft>
              <a:buNone/>
            </a:pPr>
            <a:r>
              <a:rPr lang="en"/>
              <a:t>Base BERT model F1 score: 0.60 compared to the Bio_Clinical BERT model F1 score: 0.87 </a:t>
            </a:r>
            <a:endParaRPr/>
          </a:p>
        </p:txBody>
      </p:sp>
      <p:pic>
        <p:nvPicPr>
          <p:cNvPr id="182" name="Google Shape;182;p21"/>
          <p:cNvPicPr preferRelativeResize="0"/>
          <p:nvPr/>
        </p:nvPicPr>
        <p:blipFill>
          <a:blip r:embed="rId3">
            <a:alphaModFix/>
          </a:blip>
          <a:stretch>
            <a:fillRect/>
          </a:stretch>
        </p:blipFill>
        <p:spPr>
          <a:xfrm>
            <a:off x="435900" y="1381910"/>
            <a:ext cx="3835750" cy="3205591"/>
          </a:xfrm>
          <a:prstGeom prst="rect">
            <a:avLst/>
          </a:prstGeom>
          <a:noFill/>
          <a:ln>
            <a:noFill/>
          </a:ln>
        </p:spPr>
      </p:pic>
      <p:pic>
        <p:nvPicPr>
          <p:cNvPr id="183" name="Google Shape;183;p21"/>
          <p:cNvPicPr preferRelativeResize="0"/>
          <p:nvPr/>
        </p:nvPicPr>
        <p:blipFill>
          <a:blip r:embed="rId4">
            <a:alphaModFix/>
          </a:blip>
          <a:stretch>
            <a:fillRect/>
          </a:stretch>
        </p:blipFill>
        <p:spPr>
          <a:xfrm>
            <a:off x="4439198" y="1381913"/>
            <a:ext cx="4102077" cy="3205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435894" y="526617"/>
            <a:ext cx="8272200" cy="760200"/>
          </a:xfrm>
          <a:prstGeom prst="rect">
            <a:avLst/>
          </a:prstGeom>
        </p:spPr>
        <p:txBody>
          <a:bodyPr anchorCtr="0" anchor="b" bIns="34275" lIns="68575" spcFirstLastPara="1" rIns="68575" wrap="square" tIns="34275">
            <a:normAutofit/>
          </a:bodyPr>
          <a:lstStyle/>
          <a:p>
            <a:pPr indent="0" lvl="0" marL="0" rtl="0" algn="l">
              <a:lnSpc>
                <a:spcPct val="115000"/>
              </a:lnSpc>
              <a:spcBef>
                <a:spcPts val="0"/>
              </a:spcBef>
              <a:spcAft>
                <a:spcPts val="0"/>
              </a:spcAft>
              <a:buNone/>
            </a:pPr>
            <a:r>
              <a:rPr lang="en"/>
              <a:t>Conclusion</a:t>
            </a:r>
            <a:endParaRPr/>
          </a:p>
        </p:txBody>
      </p:sp>
      <p:sp>
        <p:nvSpPr>
          <p:cNvPr id="189" name="Google Shape;189;p22"/>
          <p:cNvSpPr txBox="1"/>
          <p:nvPr>
            <p:ph idx="1" type="body"/>
          </p:nvPr>
        </p:nvSpPr>
        <p:spPr>
          <a:xfrm>
            <a:off x="1238275" y="1606425"/>
            <a:ext cx="7185000" cy="2775000"/>
          </a:xfrm>
          <a:prstGeom prst="rect">
            <a:avLst/>
          </a:prstGeom>
        </p:spPr>
        <p:txBody>
          <a:bodyPr anchorCtr="0" anchor="ctr" bIns="34275" lIns="68575" spcFirstLastPara="1" rIns="68575" wrap="square" tIns="34275">
            <a:noAutofit/>
          </a:bodyPr>
          <a:lstStyle/>
          <a:p>
            <a:pPr indent="0" lvl="0" marL="0" rtl="0" algn="l">
              <a:lnSpc>
                <a:spcPct val="115000"/>
              </a:lnSpc>
              <a:spcBef>
                <a:spcPts val="0"/>
              </a:spcBef>
              <a:spcAft>
                <a:spcPts val="0"/>
              </a:spcAft>
              <a:buNone/>
            </a:pPr>
            <a:r>
              <a:rPr lang="en">
                <a:solidFill>
                  <a:schemeClr val="dk1"/>
                </a:solidFill>
                <a:latin typeface="Times New Roman"/>
                <a:ea typeface="Times New Roman"/>
                <a:cs typeface="Times New Roman"/>
                <a:sym typeface="Times New Roman"/>
              </a:rPr>
              <a:t>We built upon a BERT model pre-trained on BioClinical data in order to improve Personal Health Mention Detection. </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a:solidFill>
                  <a:schemeClr val="dk1"/>
                </a:solidFill>
                <a:latin typeface="Times New Roman"/>
                <a:ea typeface="Times New Roman"/>
                <a:cs typeface="Times New Roman"/>
                <a:sym typeface="Times New Roman"/>
              </a:rPr>
              <a:t>Compared to our baseline CNN model F1 score of 58.21, we were able to achieve with the BERT model F1 score of </a:t>
            </a:r>
            <a:r>
              <a:rPr b="1" lang="en">
                <a:solidFill>
                  <a:schemeClr val="dk1"/>
                </a:solidFill>
                <a:latin typeface="Times New Roman"/>
                <a:ea typeface="Times New Roman"/>
                <a:cs typeface="Times New Roman"/>
                <a:sym typeface="Times New Roman"/>
              </a:rPr>
              <a:t>0.87</a:t>
            </a:r>
            <a:r>
              <a:rPr lang="en">
                <a:solidFill>
                  <a:schemeClr val="dk1"/>
                </a:solidFill>
                <a:latin typeface="Times New Roman"/>
                <a:ea typeface="Times New Roman"/>
                <a:cs typeface="Times New Roman"/>
                <a:sym typeface="Times New Roman"/>
              </a:rPr>
              <a:t> (significant improvement of </a:t>
            </a:r>
            <a:r>
              <a:rPr b="1" lang="en">
                <a:solidFill>
                  <a:schemeClr val="dk1"/>
                </a:solidFill>
                <a:latin typeface="Times New Roman"/>
                <a:ea typeface="Times New Roman"/>
                <a:cs typeface="Times New Roman"/>
                <a:sym typeface="Times New Roman"/>
              </a:rPr>
              <a:t>49.46%)</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a:solidFill>
                  <a:schemeClr val="dk1"/>
                </a:solidFill>
                <a:latin typeface="Times New Roman"/>
                <a:ea typeface="Times New Roman"/>
                <a:cs typeface="Times New Roman"/>
                <a:sym typeface="Times New Roman"/>
              </a:rPr>
              <a:t>Our main contribution is that we have developed and tested an approach to personal health mention detection that is more straightforward while maintaining a high accuracy score. </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Finally, we have learnt a lot about building and training models while experimenting with </a:t>
            </a:r>
            <a:r>
              <a:rPr lang="en">
                <a:solidFill>
                  <a:schemeClr val="dk1"/>
                </a:solidFill>
                <a:latin typeface="Times New Roman"/>
                <a:ea typeface="Times New Roman"/>
                <a:cs typeface="Times New Roman"/>
                <a:sym typeface="Times New Roman"/>
              </a:rPr>
              <a:t>fine tuning and </a:t>
            </a:r>
            <a:r>
              <a:rPr lang="en">
                <a:solidFill>
                  <a:schemeClr val="dk1"/>
                </a:solidFill>
                <a:latin typeface="Times New Roman"/>
                <a:ea typeface="Times New Roman"/>
                <a:cs typeface="Times New Roman"/>
                <a:sym typeface="Times New Roman"/>
              </a:rPr>
              <a:t>hyper parameters adjustments.</a:t>
            </a:r>
            <a:endParaRPr sz="1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435894" y="526617"/>
            <a:ext cx="8272200" cy="760200"/>
          </a:xfrm>
          <a:prstGeom prst="rect">
            <a:avLst/>
          </a:prstGeom>
        </p:spPr>
        <p:txBody>
          <a:bodyPr anchorCtr="0" anchor="b" bIns="34275" lIns="68575" spcFirstLastPara="1" rIns="68575" wrap="square" tIns="34275">
            <a:normAutofit/>
          </a:bodyPr>
          <a:lstStyle/>
          <a:p>
            <a:pPr indent="0" lvl="0" marL="0" rtl="0" algn="l">
              <a:lnSpc>
                <a:spcPct val="115000"/>
              </a:lnSpc>
              <a:spcBef>
                <a:spcPts val="0"/>
              </a:spcBef>
              <a:spcAft>
                <a:spcPts val="0"/>
              </a:spcAft>
              <a:buNone/>
            </a:pPr>
            <a:r>
              <a:t/>
            </a:r>
            <a:endParaRPr/>
          </a:p>
        </p:txBody>
      </p:sp>
      <p:sp>
        <p:nvSpPr>
          <p:cNvPr id="195" name="Google Shape;195;p23"/>
          <p:cNvSpPr txBox="1"/>
          <p:nvPr>
            <p:ph idx="1" type="body"/>
          </p:nvPr>
        </p:nvSpPr>
        <p:spPr>
          <a:xfrm>
            <a:off x="1238275" y="1606425"/>
            <a:ext cx="6520800" cy="2775000"/>
          </a:xfrm>
          <a:prstGeom prst="rect">
            <a:avLst/>
          </a:prstGeom>
        </p:spPr>
        <p:txBody>
          <a:bodyPr anchorCtr="0" anchor="ctr" bIns="34275" lIns="68575" spcFirstLastPara="1" rIns="68575" wrap="square" tIns="34275">
            <a:normAutofit/>
          </a:bodyPr>
          <a:lstStyle/>
          <a:p>
            <a:pPr indent="0" lvl="0" marL="0" rtl="0" algn="ctr">
              <a:lnSpc>
                <a:spcPct val="115000"/>
              </a:lnSpc>
              <a:spcBef>
                <a:spcPts val="0"/>
              </a:spcBef>
              <a:spcAft>
                <a:spcPts val="0"/>
              </a:spcAft>
              <a:buNone/>
            </a:pPr>
            <a:r>
              <a:rPr lang="en" sz="2600">
                <a:solidFill>
                  <a:schemeClr val="dk1"/>
                </a:solidFill>
                <a:latin typeface="Times New Roman"/>
                <a:ea typeface="Times New Roman"/>
                <a:cs typeface="Times New Roman"/>
                <a:sym typeface="Times New Roman"/>
              </a:rPr>
              <a:t>Thank you! </a:t>
            </a:r>
            <a:endParaRPr sz="2600">
              <a:solidFill>
                <a:schemeClr val="dk1"/>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t/>
            </a:r>
            <a:endParaRPr sz="2500">
              <a:solidFill>
                <a:schemeClr val="dk1"/>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t/>
            </a:r>
            <a:endParaRPr sz="2600">
              <a:solidFill>
                <a:schemeClr val="dk1"/>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 sz="2600">
                <a:solidFill>
                  <a:schemeClr val="dk1"/>
                </a:solidFill>
                <a:latin typeface="Times New Roman"/>
                <a:ea typeface="Times New Roman"/>
                <a:cs typeface="Times New Roman"/>
                <a:sym typeface="Times New Roman"/>
              </a:rPr>
              <a:t>Any questions?</a:t>
            </a:r>
            <a:endParaRPr sz="2900"/>
          </a:p>
        </p:txBody>
      </p:sp>
      <p:sp>
        <p:nvSpPr>
          <p:cNvPr id="196" name="Google Shape;196;p23"/>
          <p:cNvSpPr/>
          <p:nvPr/>
        </p:nvSpPr>
        <p:spPr>
          <a:xfrm>
            <a:off x="4251475" y="2728775"/>
            <a:ext cx="494400" cy="503400"/>
          </a:xfrm>
          <a:prstGeom prst="smileyFace">
            <a:avLst>
              <a:gd fmla="val 4653"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Gill Sans"/>
              <a:ea typeface="Gill Sans"/>
              <a:cs typeface="Gill Sans"/>
              <a:sym typeface="Gill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
  <a:themeElements>
    <a:clrScheme name="Dividend">
      <a:dk1>
        <a:srgbClr val="000000"/>
      </a:dk1>
      <a:lt1>
        <a:srgbClr val="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