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77"/>
    <p:restoredTop sz="94676"/>
  </p:normalViewPr>
  <p:slideViewPr>
    <p:cSldViewPr snapToGrid="0" snapToObjects="1">
      <p:cViewPr varScale="1">
        <p:scale>
          <a:sx n="104" d="100"/>
          <a:sy n="104" d="100"/>
        </p:scale>
        <p:origin x="13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642-F05B-7644-A40F-A2D0FB64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DE73A-EB00-A949-8B0F-050C4FF5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D7F3-DF41-2E49-828E-F3F0CC56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1AFF-1EE1-724D-8867-098819EB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5C65-39F4-8A4E-8023-139C9FD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119B-25B3-8F45-9A5C-4C07C116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D95CD-5BC4-9C47-9E84-8F7AE097D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2F1-F95A-5E41-9C42-E84BBFB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70CD-4985-9B4D-A439-DF14DA8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EF96-F9F5-CA4B-981C-4F3A381F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E685F-80C6-A14C-A63B-FC34528A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5365B-E4A6-CA43-AAC3-3AE438E9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26CB-B4EA-4149-81D6-255C443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8BC8-EADD-0649-9BA2-87FA59A1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B295-F730-5643-B74B-76F42E5C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3A61-7E47-4249-A0E6-0ED0046A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02A2-8E01-F44B-9B29-4B8CE1C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9896-712C-3042-B00E-C729E8D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3942-9979-1845-8083-3267EE12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D97A-32ED-764B-9999-364E10C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440-2530-E94F-B33E-8FFBF196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A917-C3EB-6949-B2C1-DD0902B2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DAB2-C468-0643-8D6D-595B9C59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67B0-CB73-2A42-997D-5C8E9A7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AC98-90BA-1E46-83B5-70E4328E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C05-B65F-B943-96B9-084AA5D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64D9-70A0-194E-9790-9FDCD04FC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CF039-025D-DB4F-87AE-48D29863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6E3F-851C-E941-ACC5-2468C567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29949-E38F-2B49-A755-9149E0D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4EDA-6DA1-7B40-9697-417C8CA0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BE13-5B22-0A4F-9538-187B5064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CC77-9FA6-304B-97BA-2FC2A47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6F57-C0FC-6142-9DD0-E39242E5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8765-7EA6-1B4A-A7B4-0C4AE6C8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E460F-A93A-254C-891E-421C82B1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8273-6681-E549-82C8-21CBC0FD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70A8E-444A-D741-9CEB-576D82E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FB4A8-E08B-FA47-8C64-B1C5239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4D98-0262-D143-AA1E-A4DA388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ACCC-0303-B740-B9F0-7965D54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FBEBA-7922-C742-9390-25C0B50A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14FAB-24FB-F64B-9A2C-BA82250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144AA-3F28-4748-953C-673A0900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3AED-30C9-9349-B988-C19B1A9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C5E4-189F-9F4C-8F9A-F1ADE70D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FAAA-0DB3-924F-8D3D-91E0C0E4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A034-66C0-1349-A38F-B2C58EE2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F7469-7C20-CA4F-8B2A-3E154187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5AD1C-DA39-AA40-BE87-7208A23B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F78A-FE91-0346-817A-7D36C6ED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0EEF3-39CD-7A4C-B2D1-155EFAC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0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AD59-7FAC-9640-A0EE-36DF0CC1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F7057-EB59-1E42-BDA0-F769EF2B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99848-2D2D-7747-83FB-FB648A27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E56B8-7A50-6945-8404-E106B888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495B-3937-A946-B344-2A50D557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99FCF-07E5-F249-B675-56850517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D0B3B-FF54-6C4A-AD5C-88A0EB56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753CB-8A3A-8746-BD3E-6B1222B8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C86D-BAE8-F549-B8B1-10C010E43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E2DF-CA95-274D-9A43-30AADEA58C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DAA1-049A-5C4D-9BFC-34243650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F81B-EE0C-2145-A795-97FC1B95A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1920-DC4E-9E46-857E-48C193F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0870-F59E-C841-9E6E-373874E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9945-0358-934E-AF7C-390B09A2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</a:t>
            </a:r>
            <a:r>
              <a:rPr lang="en-US" dirty="0" err="1"/>
              <a:t>occurance</a:t>
            </a:r>
            <a:r>
              <a:rPr lang="en-US" dirty="0"/>
              <a:t> matrix of every word in vocab</a:t>
            </a:r>
          </a:p>
          <a:p>
            <a:pPr marL="457200" lvl="1" indent="0">
              <a:buNone/>
            </a:pPr>
            <a:r>
              <a:rPr lang="en-US" dirty="0"/>
              <a:t>(685,000 x 685,000)</a:t>
            </a:r>
          </a:p>
          <a:p>
            <a:r>
              <a:rPr lang="en-US" dirty="0" err="1"/>
              <a:t>Occurance</a:t>
            </a:r>
            <a:r>
              <a:rPr lang="en-US" dirty="0"/>
              <a:t> is weighted by distance</a:t>
            </a:r>
          </a:p>
          <a:p>
            <a:pPr lvl="1"/>
            <a:r>
              <a:rPr lang="en-US" dirty="0"/>
              <a:t>Words right next to each other—distance 1</a:t>
            </a:r>
          </a:p>
          <a:p>
            <a:pPr lvl="1"/>
            <a:r>
              <a:rPr lang="en-US" dirty="0"/>
              <a:t>Skip-1 word—distance 2</a:t>
            </a:r>
          </a:p>
          <a:p>
            <a:pPr lvl="1"/>
            <a:r>
              <a:rPr lang="en-US" dirty="0"/>
              <a:t>Weight is 1/d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2A2D-7E62-454D-9E7D-87088155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668838"/>
            <a:ext cx="28702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F7671-D1F6-0C4B-B8CA-BA3811E56E48}"/>
              </a:ext>
            </a:extLst>
          </p:cNvPr>
          <p:cNvSpPr txBox="1"/>
          <p:nvPr/>
        </p:nvSpPr>
        <p:spPr>
          <a:xfrm>
            <a:off x="1557338" y="5443538"/>
            <a:ext cx="1022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are the word vectors (what we want to learn), b are scalar bias (learned parameter, not used),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is the co-</a:t>
            </a:r>
            <a:r>
              <a:rPr lang="en-US" dirty="0" err="1"/>
              <a:t>occurance</a:t>
            </a:r>
            <a:r>
              <a:rPr lang="en-US" dirty="0"/>
              <a:t> matrix element.  </a:t>
            </a:r>
          </a:p>
          <a:p>
            <a:r>
              <a:rPr lang="en-US" dirty="0"/>
              <a:t>Cast this equation as a least squares problem and use linear regression to solve.  </a:t>
            </a:r>
          </a:p>
          <a:p>
            <a:r>
              <a:rPr lang="en-US" dirty="0"/>
              <a:t>(A bit of a misnomer as X is really the labels, traditionally labeled as ‘Y’)</a:t>
            </a:r>
          </a:p>
        </p:txBody>
      </p:sp>
    </p:spTree>
    <p:extLst>
      <p:ext uri="{BB962C8B-B14F-4D97-AF65-F5344CB8AC3E}">
        <p14:creationId xmlns:p14="http://schemas.microsoft.com/office/powerpoint/2010/main" val="32890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A3C8-E2AB-4B49-8EEA-45EC2CC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2D07-7BF2-C441-BE26-96CD2361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Loss/Cost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 is a weighting function</a:t>
            </a:r>
          </a:p>
          <a:p>
            <a:pPr lvl="1"/>
            <a:r>
              <a:rPr lang="en-US" dirty="0"/>
              <a:t>Prevents frequent words from dominating</a:t>
            </a:r>
          </a:p>
          <a:p>
            <a:pPr lvl="2"/>
            <a:r>
              <a:rPr lang="en-US" dirty="0"/>
              <a:t>‘the’, ’a’</a:t>
            </a:r>
          </a:p>
          <a:p>
            <a:pPr lvl="1"/>
            <a:r>
              <a:rPr lang="en-US" dirty="0"/>
              <a:t>Alpha = 0.75</a:t>
            </a:r>
          </a:p>
          <a:p>
            <a:pPr lvl="1"/>
            <a:r>
              <a:rPr lang="en-US" dirty="0"/>
              <a:t>Determined experimentally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C3FC-ABBD-7542-8ACB-4A15B71C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38" y="1557338"/>
            <a:ext cx="46355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AABEC-4F1B-9244-8E27-466AAE41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97" y="2876550"/>
            <a:ext cx="3810000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B4809-6614-7F40-AE40-4DFBF451BFF2}"/>
              </a:ext>
            </a:extLst>
          </p:cNvPr>
          <p:cNvSpPr txBox="1"/>
          <p:nvPr/>
        </p:nvSpPr>
        <p:spPr>
          <a:xfrm>
            <a:off x="974361" y="5726243"/>
            <a:ext cx="58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Glove Paper: https://</a:t>
            </a:r>
            <a:r>
              <a:rPr lang="en-US" dirty="0" err="1"/>
              <a:t>nlp.stanford.edu</a:t>
            </a:r>
            <a:r>
              <a:rPr lang="en-US" dirty="0"/>
              <a:t>/pubs/</a:t>
            </a:r>
            <a:r>
              <a:rPr lang="en-US" dirty="0" err="1"/>
              <a:t>glove.pdf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24684</TotalTime>
  <Words>145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Glove</vt:lpstr>
      <vt:lpstr>Glove pt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Slater</dc:creator>
  <cp:lastModifiedBy>rdslatersignups@gmail.com</cp:lastModifiedBy>
  <cp:revision>34</cp:revision>
  <dcterms:created xsi:type="dcterms:W3CDTF">2018-08-23T15:24:36Z</dcterms:created>
  <dcterms:modified xsi:type="dcterms:W3CDTF">2019-12-25T21:36:29Z</dcterms:modified>
</cp:coreProperties>
</file>