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646BC00-CB45-4AC6-B908-29256F6677D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Brands Performance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3D6A919-E2AB-47EF-9FD1-AC383F2F6AF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2024-05-10 9:25:42 p.m.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EEDC332-63E8-42F9-9F13-4F2FE6EB4B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2024-05-11T01:25:42Z</dcterms:created>
  <dcterms:modified xsi:type="dcterms:W3CDTF">2024-05-11T01:25:42Z</dcterms:modified>
</cp:coreProperties>
</file>