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Score 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this risk thing anyway?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How do we </a:t>
            </a:r>
            <a:r>
              <a:rPr lang="en" sz="4800">
                <a:solidFill>
                  <a:srgbClr val="FFFFFF"/>
                </a:solidFill>
              </a:rPr>
              <a:t>demystify</a:t>
            </a:r>
            <a:r>
              <a:rPr lang="en" sz="4800">
                <a:solidFill>
                  <a:srgbClr val="FFFFFF"/>
                </a:solidFill>
              </a:rPr>
              <a:t> insurance products? </a:t>
            </a:r>
            <a:endParaRPr sz="4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personalised web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147925" y="1639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Transparency 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Trust 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Personalisation 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Simplification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PROTOTYPE</a:t>
            </a:r>
            <a:r>
              <a:rPr lang="en">
                <a:solidFill>
                  <a:srgbClr val="FFFFFF"/>
                </a:solidFill>
              </a:rPr>
              <a:t> SLIDE</a:t>
            </a:r>
            <a:r>
              <a:rPr lang="en"/>
              <a:t> 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Benefits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Allow </a:t>
            </a:r>
            <a:r>
              <a:rPr lang="en" sz="1800">
                <a:solidFill>
                  <a:srgbClr val="FFFFFF"/>
                </a:solidFill>
              </a:rPr>
              <a:t>potential</a:t>
            </a:r>
            <a:r>
              <a:rPr lang="en" sz="1800">
                <a:solidFill>
                  <a:srgbClr val="FFFFFF"/>
                </a:solidFill>
              </a:rPr>
              <a:t> clients to interact with their own risk profile for the same time. In a meaningful visual way.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Existing</a:t>
            </a:r>
            <a:r>
              <a:rPr lang="en" sz="1800">
                <a:solidFill>
                  <a:srgbClr val="FFFFFF"/>
                </a:solidFill>
              </a:rPr>
              <a:t> clients: upsell </a:t>
            </a:r>
            <a:r>
              <a:rPr lang="en" sz="1800">
                <a:solidFill>
                  <a:srgbClr val="FFFFFF"/>
                </a:solidFill>
              </a:rPr>
              <a:t>appropriate insurance based on circumstance changes through life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Allow customers, </a:t>
            </a:r>
            <a:r>
              <a:rPr b="1" lang="en" sz="1800" u="sng">
                <a:solidFill>
                  <a:srgbClr val="FFFFFF"/>
                </a:solidFill>
              </a:rPr>
              <a:t>for the first time </a:t>
            </a:r>
            <a:r>
              <a:rPr lang="en" sz="1800">
                <a:solidFill>
                  <a:srgbClr val="FFFFFF"/>
                </a:solidFill>
              </a:rPr>
              <a:t>to clearly pick their own risk appetite without an insurance agent guiding them. 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Growth Potential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2258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Continued </a:t>
            </a:r>
            <a:r>
              <a:rPr lang="en" sz="1800">
                <a:solidFill>
                  <a:srgbClr val="FFFFFF"/>
                </a:solidFill>
              </a:rPr>
              <a:t>Optimization</a:t>
            </a:r>
            <a:r>
              <a:rPr lang="en" sz="1800">
                <a:solidFill>
                  <a:srgbClr val="FFFFFF"/>
                </a:solidFill>
              </a:rPr>
              <a:t> with machine learning continually </a:t>
            </a:r>
            <a:r>
              <a:rPr lang="en" sz="1800">
                <a:solidFill>
                  <a:srgbClr val="FFFFFF"/>
                </a:solidFill>
              </a:rPr>
              <a:t>optimising</a:t>
            </a:r>
            <a:r>
              <a:rPr lang="en" sz="1800">
                <a:solidFill>
                  <a:srgbClr val="FFFFFF"/>
                </a:solidFill>
              </a:rPr>
              <a:t> for you, </a:t>
            </a:r>
            <a:r>
              <a:rPr lang="en" sz="1800">
                <a:solidFill>
                  <a:srgbClr val="FFFFFF"/>
                </a:solidFill>
              </a:rPr>
              <a:t>throughout</a:t>
            </a:r>
            <a:r>
              <a:rPr lang="en" sz="1800">
                <a:solidFill>
                  <a:srgbClr val="FFFFFF"/>
                </a:solidFill>
              </a:rPr>
              <a:t> your life. 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Compare </a:t>
            </a:r>
            <a:r>
              <a:rPr lang="en" sz="1800">
                <a:solidFill>
                  <a:srgbClr val="FFFFFF"/>
                </a:solidFill>
              </a:rPr>
              <a:t>existing</a:t>
            </a:r>
            <a:r>
              <a:rPr lang="en" sz="1800">
                <a:solidFill>
                  <a:srgbClr val="FFFFFF"/>
                </a:solidFill>
              </a:rPr>
              <a:t> non-Zurich customer </a:t>
            </a:r>
            <a:r>
              <a:rPr lang="en" sz="1800">
                <a:solidFill>
                  <a:srgbClr val="FFFFFF"/>
                </a:solidFill>
              </a:rPr>
              <a:t>policies</a:t>
            </a:r>
            <a:r>
              <a:rPr lang="en" sz="1800">
                <a:solidFill>
                  <a:srgbClr val="FFFFFF"/>
                </a:solidFill>
              </a:rPr>
              <a:t> for savings, whilst collecting </a:t>
            </a:r>
            <a:r>
              <a:rPr lang="en" sz="1800">
                <a:solidFill>
                  <a:srgbClr val="FFFFFF"/>
                </a:solidFill>
              </a:rPr>
              <a:t>competitor</a:t>
            </a:r>
            <a:r>
              <a:rPr lang="en" sz="1800">
                <a:solidFill>
                  <a:srgbClr val="FFFFFF"/>
                </a:solidFill>
              </a:rPr>
              <a:t> data. 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you!!</a:t>
            </a:r>
            <a:r>
              <a:rPr lang="en"/>
              <a:t> 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