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3.jpeg" ContentType="image/jpeg"/>
  <Override PartName="/ppt/media/image9.jpeg" ContentType="image/jpeg"/>
  <Override PartName="/ppt/media/image5.png" ContentType="image/png"/>
  <Override PartName="/ppt/media/image2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021F616-5B64-4526-BFED-1FB92012F6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A3F717-60AD-4F63-8F47-9AFADDEB41B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3631680" y="-614880"/>
            <a:ext cx="6856920" cy="6856920"/>
          </a:xfrm>
          <a:prstGeom prst="rect">
            <a:avLst/>
          </a:prstGeom>
          <a:ln>
            <a:noFill/>
          </a:ln>
        </p:spPr>
      </p:pic>
      <p:pic>
        <p:nvPicPr>
          <p:cNvPr id="1" name="Picture 11" descr=""/>
          <p:cNvPicPr/>
          <p:nvPr/>
        </p:nvPicPr>
        <p:blipFill>
          <a:blip r:embed="rId3"/>
          <a:stretch/>
        </p:blipFill>
        <p:spPr>
          <a:xfrm>
            <a:off x="289800" y="268200"/>
            <a:ext cx="2234880" cy="5904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tretch/>
        </p:blipFill>
        <p:spPr>
          <a:xfrm>
            <a:off x="355320" y="6280920"/>
            <a:ext cx="1911240" cy="50472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4062960" y="6445080"/>
            <a:ext cx="48196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DF87798-6DF0-4709-94CC-71986C8BE81F}" type="slidenum">
              <a:rPr b="0" lang="en-US" sz="1000" spc="-1" strike="noStrike">
                <a:solidFill>
                  <a:srgbClr val="a8a8aa"/>
                </a:solidFill>
                <a:latin typeface="Avenir Book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arnpkg.com/lang/en/docs/usage/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s://yarnpkg.com/en/" TargetMode="External"/><Relationship Id="rId3" Type="http://schemas.openxmlformats.org/officeDocument/2006/relationships/hyperlink" Target="https://code.facebook.com/posts/1840075619545360" TargetMode="External"/><Relationship Id="rId4" Type="http://schemas.openxmlformats.org/officeDocument/2006/relationships/hyperlink" Target="https://github.com/yarnpkg/yarn/" TargetMode="External"/><Relationship Id="rId5" Type="http://schemas.openxmlformats.org/officeDocument/2006/relationships/hyperlink" Target="https://yarnpkg.com/en/docs/migrating-from-npm" TargetMode="External"/><Relationship Id="rId6" Type="http://schemas.openxmlformats.org/officeDocument/2006/relationships/hyperlink" Target="https://scotch.io/tutorials/yarn-package-manager-an-improvement-over-npm" TargetMode="External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0080" y="2651760"/>
            <a:ext cx="81810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 is a new package manager for Javascript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05600" y="3837600"/>
            <a:ext cx="56390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8a8aa"/>
                </a:solidFill>
                <a:latin typeface="Arial"/>
                <a:ea typeface="Avenir LT Std 45 Book"/>
              </a:rPr>
              <a:t>a presentation by Julia Dizhak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05600" y="4171320"/>
            <a:ext cx="22197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a8a8aa"/>
                </a:solidFill>
                <a:latin typeface="Arial"/>
                <a:ea typeface="Avenir LT Std 45 Book"/>
              </a:rPr>
              <a:t>December 18, 2017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05600" y="6536160"/>
            <a:ext cx="75751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3160" bIns="8316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8a8aa"/>
                </a:solidFill>
                <a:latin typeface="Arial"/>
                <a:ea typeface="Avenir LT Std 45 Book"/>
              </a:rPr>
              <a:t>Highly confidential information, not to be shared without the consent from MoneyPark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05600" y="287640"/>
            <a:ext cx="811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 build by facebook team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05600" y="678240"/>
            <a:ext cx="8117280" cy="20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8a8aa"/>
                </a:solidFill>
                <a:latin typeface="Arial"/>
                <a:ea typeface="Avenir LT Std 45 Book"/>
              </a:rPr>
              <a:t>in a collaboration with Exponent, Google and Tilde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22960" y="1636200"/>
            <a:ext cx="7463880" cy="35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05600" y="1139760"/>
            <a:ext cx="81172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505143"/>
                </a:solidFill>
                <a:latin typeface="Avenir LT Std 55 Roman"/>
                <a:ea typeface="Avenir LT Std 55 Roman"/>
              </a:rPr>
              <a:t> 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17800" y="2468880"/>
            <a:ext cx="811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</a:t>
            </a:r>
            <a:r>
              <a:rPr b="1" lang="en-US" sz="8000" spc="-1" strike="noStrike">
                <a:solidFill>
                  <a:srgbClr val="799c4b"/>
                </a:solidFill>
                <a:latin typeface="Arial"/>
                <a:ea typeface="ITC Avant Garde Gothic Std Demi Condensed"/>
              </a:rPr>
              <a:t> </a:t>
            </a:r>
            <a:r>
              <a:rPr b="1" lang="en-US" sz="8000" spc="-1" strike="noStrike">
                <a:solidFill>
                  <a:srgbClr val="b2b2b2"/>
                </a:solidFill>
                <a:latin typeface="Arial"/>
                <a:ea typeface="ITC Avant Garde Gothic Std Demi Condensed"/>
              </a:rPr>
              <a:t>&gt; NPM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 flipV="1">
            <a:off x="386280" y="749880"/>
            <a:ext cx="702000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05600" y="287640"/>
            <a:ext cx="811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 benefits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63040" y="550080"/>
            <a:ext cx="81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943600" y="91440"/>
            <a:ext cx="3017160" cy="2413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4328640" y="1095120"/>
            <a:ext cx="16146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2188b6"/>
                </a:solidFill>
                <a:latin typeface="Arial"/>
              </a:rPr>
              <a:t>Ultra Fast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182880" y="1724760"/>
            <a:ext cx="2704320" cy="27554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097600" y="3931920"/>
            <a:ext cx="4228920" cy="253692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3060720" y="2743200"/>
            <a:ext cx="215100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2188b6"/>
                </a:solidFill>
                <a:latin typeface="Arial"/>
              </a:rPr>
              <a:t>Mega Secure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2377440" y="5120640"/>
            <a:ext cx="2352240" cy="4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2188b6"/>
                </a:solidFill>
                <a:latin typeface="Arial"/>
              </a:rPr>
              <a:t>Super Reliable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05600" y="287640"/>
            <a:ext cx="811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yarn.lock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463040" y="550080"/>
            <a:ext cx="81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834640" y="640080"/>
            <a:ext cx="5454720" cy="55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05600" y="287640"/>
            <a:ext cx="8117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Yarn usage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ITC Avant Garde Gothic Std Demi Condensed"/>
                <a:hlinkClick r:id="rId1"/>
              </a:rPr>
              <a:t>https://yarnpkg.com/lang/en/docs/usage/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463040" y="550080"/>
            <a:ext cx="811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31520" y="1848240"/>
            <a:ext cx="321480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yarn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yarn add [package]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yarn add [package]@[version]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yarn upgrade [package]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yarn remove [package]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9680" y="5945400"/>
            <a:ext cx="81810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188b6"/>
                </a:solidFill>
                <a:latin typeface="Arial"/>
                <a:ea typeface="ITC Avant Garde Gothic Std Demi Condensed"/>
              </a:rPr>
              <a:t>Thank you for your time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108760" y="5221080"/>
            <a:ext cx="1554120" cy="158184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274320" y="1371600"/>
            <a:ext cx="6048000" cy="40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Resources: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ts val="15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  <a:hlinkClick r:id="rId2"/>
              </a:rPr>
              <a:t>https://yarnpkg.com/en/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5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  <a:hlinkClick r:id="rId3"/>
              </a:rPr>
              <a:t>Yarn: A new package manager for JavaScript</a:t>
            </a:r>
            <a:r>
              <a:rPr b="0" lang="en-US" sz="1800" spc="-1" strike="noStrike" u="sng">
                <a:solidFill>
                  <a:srgbClr val="b2b2b2"/>
                </a:solidFill>
                <a:uFillTx/>
                <a:latin typeface="Arial"/>
                <a:ea typeface="HelveticaNeue"/>
              </a:rPr>
              <a:t> (blog article)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HelveticaNeue"/>
                <a:hlinkClick r:id="rId4"/>
              </a:rPr>
              <a:t>https://github.com/yarnpkg/yarn/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HelveticaNeue"/>
                <a:hlinkClick r:id="rId5"/>
              </a:rPr>
              <a:t>Migrating from npm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HelveticaNeue"/>
                <a:hlinkClick r:id="rId6"/>
              </a:rPr>
              <a:t>Yarn: an improvement over npm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Application>LibreOffice_Vanilla/6.0.1.1$MacOSX_X86_64 LibreOffice_project/60bfb1526849283ce2491346ed2aa51c465abfe6</Application>
  <Words>444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2015-08-07T07:14:24Z</dcterms:created>
  <dc:creator>B</dc:creator>
  <dc:description/>
  <dc:language>en-US</dc:language>
  <cp:lastModifiedBy/>
  <cp:lastPrinted>2015-09-24T09:05:46Z</cp:lastPrinted>
  <dcterms:modified xsi:type="dcterms:W3CDTF">2018-03-12T23:05:34Z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