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45"/>
  </p:normalViewPr>
  <p:slideViewPr>
    <p:cSldViewPr snapToGrid="0">
      <p:cViewPr varScale="1">
        <p:scale>
          <a:sx n="152" d="100"/>
          <a:sy n="15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2580-DCCA-621B-73E9-9C4B23D63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854BE-4684-EAE3-FDC9-300AD6F6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8AD4-DDC4-FC3F-8F3C-96CCE85B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5EF0-E23F-4B2E-FF41-49764D20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5153-5A99-FDCF-7876-FA5D98DA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FA61-D18C-701F-72A5-B92244DE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0845D-8D36-9726-B545-B21120A0F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A20F-2935-ED2F-949A-80650598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A4AB-2C7C-8652-F33A-7B32D1D9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263C1-52BF-92BE-60C0-DB94BB63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FE119-3C7D-7317-B976-ECAF24E53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3E230-816C-B317-960D-AE36E6E91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B0A4-1716-C724-8918-8F4F706E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5F25-18CD-6DEA-26FE-CC78B246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9271-B43F-0343-A59C-2C6477F1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AA2-BBBE-2B60-912E-D52EF1C8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BEC6-F2A0-F00C-CE2D-A9C2F1F4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3CEB-ECE8-C3CD-68A7-B8F75560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EAF5-8103-0B33-EFDB-ED0D25A3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E065-43DE-B14F-A59A-F5228E0E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A7D6-F235-BEC7-BA5E-6441D304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73F1-559B-D240-99C7-6FC466C8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1493-B4CD-E949-E8E9-017BA046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49DD-A5D1-0EB8-F0A0-281E5044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29ED-77A7-BBA0-A537-4C96695A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ABD9-697D-0AA3-D0AB-0C045B45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A5D5-4FBD-8334-48A0-FE7354D9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6A2E-71D7-133B-3E6E-F91ABDB29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3F287-D729-BD75-CA46-91688528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0CD6A-FBB3-4437-CEB9-ECA9ACFC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FA926-F651-7784-A0D7-26DEE31F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F62-C10C-64F8-9F3D-72FF4306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A560-4699-29EC-5B0D-90C8D957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30E95-F762-91ED-1196-0F454F04D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A677F-54C0-89EC-475D-D13B9637D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F5C7C-FE2D-3D3D-EA71-C6C0E7304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1814F-17C1-EF61-FC4D-020DC343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B2928-5125-A419-947E-9097FB46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3A2CB-D16D-4568-9B19-569DFE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0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15D-0375-B118-E853-AB55B059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15AC6-FB6D-5764-FF4C-9833D505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DE3A9-B4BD-6EFB-3E35-51010455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0AD39-3BF4-C104-404B-3CE52637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13980-F0FD-84CD-C92E-74FB4960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BEADA-30B1-6DC8-A5F8-696E442F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CB713-C8B9-719D-A764-1D2A3DBA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B35-905D-F647-9C08-4A8F4B7C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6CA7-16D1-70B4-0C4E-0C4C6AC3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9220-B01B-91E1-2E23-202088CA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629D9-1445-209B-D369-DF138882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4A74-AECF-9035-F378-80CE02AA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3C90-5AEB-D7A4-D442-033932EA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F77B-658E-AC3A-7943-B7683428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498ED-84FD-94C2-1D4A-F8C74F0FC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846B5-1F61-3771-FCDD-3AC6396B0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4D66-E14F-D4ED-63A1-26C11573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2DB8D-C4C8-9AA9-CD6A-E9F3CE79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9AACF-85F9-88C3-BBE6-F33E88F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CAB75-5AC7-C6B8-0E07-E50E70F4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DE324-D3FF-4D4B-63FE-957656A7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FFAE-61E2-C57C-1D8F-73888CB0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94EA6-E71D-5B41-95C0-83B6A12F6F7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76B7-C871-A162-12B5-9C1ACDC18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EBA0-D1D4-9DC9-D8FC-0BDCC2C1A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FF7CC-F465-9A49-9B23-D0C608FF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Desktop danger discovered, patch now – Sophos News">
            <a:extLst>
              <a:ext uri="{FF2B5EF4-FFF2-40B4-BE49-F238E27FC236}">
                <a16:creationId xmlns:a16="http://schemas.microsoft.com/office/drawing/2014/main" id="{62882039-771B-06E1-936C-2A59B920B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0" t="9883" r="27890" b="35733"/>
          <a:stretch/>
        </p:blipFill>
        <p:spPr bwMode="auto">
          <a:xfrm>
            <a:off x="2522290" y="620786"/>
            <a:ext cx="7147419" cy="52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C877B1-C438-DD66-2486-9B53485ADFFD}"/>
              </a:ext>
            </a:extLst>
          </p:cNvPr>
          <p:cNvSpPr/>
          <p:nvPr/>
        </p:nvSpPr>
        <p:spPr>
          <a:xfrm>
            <a:off x="2399251" y="1518407"/>
            <a:ext cx="7097087" cy="3733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00711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C877B1-C438-DD66-2486-9B53485ADFFD}"/>
              </a:ext>
            </a:extLst>
          </p:cNvPr>
          <p:cNvSpPr/>
          <p:nvPr/>
        </p:nvSpPr>
        <p:spPr>
          <a:xfrm>
            <a:off x="2399251" y="1518407"/>
            <a:ext cx="7097087" cy="3733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34760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C877B1-C438-DD66-2486-9B53485ADFFD}"/>
              </a:ext>
            </a:extLst>
          </p:cNvPr>
          <p:cNvSpPr/>
          <p:nvPr/>
        </p:nvSpPr>
        <p:spPr>
          <a:xfrm>
            <a:off x="2399251" y="1518407"/>
            <a:ext cx="7097087" cy="3733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2576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C877B1-C438-DD66-2486-9B53485ADFFD}"/>
              </a:ext>
            </a:extLst>
          </p:cNvPr>
          <p:cNvSpPr/>
          <p:nvPr/>
        </p:nvSpPr>
        <p:spPr>
          <a:xfrm>
            <a:off x="2399251" y="1518407"/>
            <a:ext cx="7097087" cy="3733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Summary</a:t>
            </a:r>
          </a:p>
        </p:txBody>
      </p:sp>
    </p:spTree>
    <p:extLst>
      <p:ext uri="{BB962C8B-B14F-4D97-AF65-F5344CB8AC3E}">
        <p14:creationId xmlns:p14="http://schemas.microsoft.com/office/powerpoint/2010/main" val="16075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C877B1-C438-DD66-2486-9B53485ADFFD}"/>
              </a:ext>
            </a:extLst>
          </p:cNvPr>
          <p:cNvSpPr/>
          <p:nvPr/>
        </p:nvSpPr>
        <p:spPr>
          <a:xfrm>
            <a:off x="2399251" y="1518407"/>
            <a:ext cx="7097087" cy="3733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Credits</a:t>
            </a:r>
          </a:p>
        </p:txBody>
      </p:sp>
    </p:spTree>
    <p:extLst>
      <p:ext uri="{BB962C8B-B14F-4D97-AF65-F5344CB8AC3E}">
        <p14:creationId xmlns:p14="http://schemas.microsoft.com/office/powerpoint/2010/main" val="101752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Logos and Usage · GitHub">
            <a:extLst>
              <a:ext uri="{FF2B5EF4-FFF2-40B4-BE49-F238E27FC236}">
                <a16:creationId xmlns:a16="http://schemas.microsoft.com/office/drawing/2014/main" id="{C16BF6E6-038F-4066-B2E2-59AACB416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3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jax · GitHub Topics · GitHub">
            <a:extLst>
              <a:ext uri="{FF2B5EF4-FFF2-40B4-BE49-F238E27FC236}">
                <a16:creationId xmlns:a16="http://schemas.microsoft.com/office/drawing/2014/main" id="{A6C9BC14-71B3-81D1-FD8F-7373384B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26" y="330326"/>
            <a:ext cx="6197347" cy="61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ownload Bootstrap Logo in SVG Vector or PNG File Format - Logo.wine">
            <a:extLst>
              <a:ext uri="{FF2B5EF4-FFF2-40B4-BE49-F238E27FC236}">
                <a16:creationId xmlns:a16="http://schemas.microsoft.com/office/drawing/2014/main" id="{ADAC660C-C631-C0F2-ADE2-4DA115C4C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3" t="11179" r="24052" b="12862"/>
          <a:stretch/>
        </p:blipFill>
        <p:spPr bwMode="auto">
          <a:xfrm>
            <a:off x="2993598" y="458279"/>
            <a:ext cx="6204804" cy="59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46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ocket io logo - Social media &amp; Logos Icons">
            <a:extLst>
              <a:ext uri="{FF2B5EF4-FFF2-40B4-BE49-F238E27FC236}">
                <a16:creationId xmlns:a16="http://schemas.microsoft.com/office/drawing/2014/main" id="{CDA8CF44-69C0-07EA-7911-9F0CD0BC6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2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query original wordmark&quot; Icon - Download for free – Iconduck">
            <a:extLst>
              <a:ext uri="{FF2B5EF4-FFF2-40B4-BE49-F238E27FC236}">
                <a16:creationId xmlns:a16="http://schemas.microsoft.com/office/drawing/2014/main" id="{5F4028FB-CEA0-4F81-CE28-A49E8BA7B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" b="31003"/>
          <a:stretch/>
        </p:blipFill>
        <p:spPr bwMode="auto">
          <a:xfrm>
            <a:off x="2524591" y="777871"/>
            <a:ext cx="7142818" cy="530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68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A34AECF-4051-094B-CA36-BED7232C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99" y="337657"/>
            <a:ext cx="5995201" cy="61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0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xpress JS Sticker&quot; Sticker for Sale by blakethedead | Redbubble">
            <a:extLst>
              <a:ext uri="{FF2B5EF4-FFF2-40B4-BE49-F238E27FC236}">
                <a16:creationId xmlns:a16="http://schemas.microsoft.com/office/drawing/2014/main" id="{4F6BB026-ABA3-F792-509B-CCD7BFD32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t="13823" r="5541" b="13027"/>
          <a:stretch/>
        </p:blipFill>
        <p:spPr bwMode="auto">
          <a:xfrm>
            <a:off x="3491529" y="572221"/>
            <a:ext cx="5208941" cy="57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8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loudflare&quot; Icon - Download for free – Iconduck">
            <a:extLst>
              <a:ext uri="{FF2B5EF4-FFF2-40B4-BE49-F238E27FC236}">
                <a16:creationId xmlns:a16="http://schemas.microsoft.com/office/drawing/2014/main" id="{ECAF72CD-6466-5DA1-FF5D-EC67E5220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22753" r="7439" b="29907"/>
          <a:stretch/>
        </p:blipFill>
        <p:spPr bwMode="auto">
          <a:xfrm>
            <a:off x="1836115" y="1029749"/>
            <a:ext cx="8519770" cy="479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8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Macintosh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John</dc:creator>
  <cp:lastModifiedBy>Hamilton, John</cp:lastModifiedBy>
  <cp:revision>1</cp:revision>
  <dcterms:created xsi:type="dcterms:W3CDTF">2024-04-17T15:34:11Z</dcterms:created>
  <dcterms:modified xsi:type="dcterms:W3CDTF">2024-04-17T15:48:37Z</dcterms:modified>
</cp:coreProperties>
</file>