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CFF"/>
    <a:srgbClr val="FF494C"/>
    <a:srgbClr val="80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0" d="100"/>
          <a:sy n="320" d="100"/>
        </p:scale>
        <p:origin x="5456" y="7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1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22A1-B4FF-DA4A-A798-DA1B1041AB5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17B8-8465-1F4F-BA02-DAF1F8327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331081">
            <a:off x="4966737" y="25875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494C"/>
                </a:solidFill>
                <a:latin typeface="Museo Slab 500"/>
                <a:cs typeface="Museo Slab 500"/>
              </a:rPr>
              <a:t>Get the Record</a:t>
            </a:r>
            <a:endParaRPr lang="en-US" b="1" i="1" dirty="0">
              <a:solidFill>
                <a:srgbClr val="FF494C"/>
              </a:solidFill>
              <a:latin typeface="Museo Slab 500"/>
              <a:cs typeface="Museo Slab 50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306" y="2996950"/>
            <a:ext cx="1598706" cy="209177"/>
          </a:xfrm>
          <a:prstGeom prst="line">
            <a:avLst/>
          </a:prstGeom>
          <a:ln w="76200" cmpd="sng">
            <a:solidFill>
              <a:srgbClr val="63A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7890" y="3488785"/>
            <a:ext cx="131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494C"/>
                </a:solidFill>
                <a:latin typeface="Gill Sans"/>
                <a:cs typeface="Gill Sans"/>
              </a:rPr>
              <a:t>Articles</a:t>
            </a:r>
            <a:endParaRPr lang="en-US" sz="2800" dirty="0">
              <a:solidFill>
                <a:srgbClr val="FF494C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35156" y="4657613"/>
            <a:ext cx="1190723" cy="65200"/>
          </a:xfrm>
          <a:prstGeom prst="line">
            <a:avLst/>
          </a:prstGeom>
          <a:ln w="19050" cmpd="sng">
            <a:solidFill>
              <a:srgbClr val="63A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Pearson</dc:creator>
  <cp:lastModifiedBy>Julia Pearson</cp:lastModifiedBy>
  <cp:revision>8</cp:revision>
  <dcterms:created xsi:type="dcterms:W3CDTF">2015-12-03T03:28:30Z</dcterms:created>
  <dcterms:modified xsi:type="dcterms:W3CDTF">2015-12-06T20:42:53Z</dcterms:modified>
</cp:coreProperties>
</file>